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40" r:id="rId1"/>
  </p:sldMasterIdLst>
  <p:notesMasterIdLst>
    <p:notesMasterId r:id="rId96"/>
  </p:notesMasterIdLst>
  <p:sldIdLst>
    <p:sldId id="256" r:id="rId2"/>
    <p:sldId id="257" r:id="rId3"/>
    <p:sldId id="444" r:id="rId4"/>
    <p:sldId id="534" r:id="rId5"/>
    <p:sldId id="453" r:id="rId6"/>
    <p:sldId id="355" r:id="rId7"/>
    <p:sldId id="486" r:id="rId8"/>
    <p:sldId id="325" r:id="rId9"/>
    <p:sldId id="462" r:id="rId10"/>
    <p:sldId id="463" r:id="rId11"/>
    <p:sldId id="364" r:id="rId12"/>
    <p:sldId id="484" r:id="rId13"/>
    <p:sldId id="443" r:id="rId14"/>
    <p:sldId id="454" r:id="rId15"/>
    <p:sldId id="483" r:id="rId16"/>
    <p:sldId id="482" r:id="rId17"/>
    <p:sldId id="485" r:id="rId18"/>
    <p:sldId id="455" r:id="rId19"/>
    <p:sldId id="451" r:id="rId20"/>
    <p:sldId id="456" r:id="rId21"/>
    <p:sldId id="457" r:id="rId22"/>
    <p:sldId id="458" r:id="rId23"/>
    <p:sldId id="359" r:id="rId24"/>
    <p:sldId id="459" r:id="rId25"/>
    <p:sldId id="460" r:id="rId26"/>
    <p:sldId id="461" r:id="rId27"/>
    <p:sldId id="415" r:id="rId28"/>
    <p:sldId id="487" r:id="rId29"/>
    <p:sldId id="464" r:id="rId30"/>
    <p:sldId id="527" r:id="rId31"/>
    <p:sldId id="529" r:id="rId32"/>
    <p:sldId id="530" r:id="rId33"/>
    <p:sldId id="531" r:id="rId34"/>
    <p:sldId id="532" r:id="rId35"/>
    <p:sldId id="533" r:id="rId36"/>
    <p:sldId id="535" r:id="rId37"/>
    <p:sldId id="528" r:id="rId38"/>
    <p:sldId id="465" r:id="rId39"/>
    <p:sldId id="466" r:id="rId40"/>
    <p:sldId id="467" r:id="rId41"/>
    <p:sldId id="469" r:id="rId42"/>
    <p:sldId id="468" r:id="rId43"/>
    <p:sldId id="470" r:id="rId44"/>
    <p:sldId id="471" r:id="rId45"/>
    <p:sldId id="472" r:id="rId46"/>
    <p:sldId id="473" r:id="rId47"/>
    <p:sldId id="488" r:id="rId48"/>
    <p:sldId id="387" r:id="rId49"/>
    <p:sldId id="489" r:id="rId50"/>
    <p:sldId id="490" r:id="rId51"/>
    <p:sldId id="491" r:id="rId52"/>
    <p:sldId id="492" r:id="rId53"/>
    <p:sldId id="493" r:id="rId54"/>
    <p:sldId id="494" r:id="rId55"/>
    <p:sldId id="495" r:id="rId56"/>
    <p:sldId id="496" r:id="rId57"/>
    <p:sldId id="280" r:id="rId58"/>
    <p:sldId id="497" r:id="rId59"/>
    <p:sldId id="498" r:id="rId60"/>
    <p:sldId id="499" r:id="rId61"/>
    <p:sldId id="500" r:id="rId62"/>
    <p:sldId id="501" r:id="rId63"/>
    <p:sldId id="502" r:id="rId64"/>
    <p:sldId id="503" r:id="rId65"/>
    <p:sldId id="507" r:id="rId66"/>
    <p:sldId id="508" r:id="rId67"/>
    <p:sldId id="509" r:id="rId68"/>
    <p:sldId id="504" r:id="rId69"/>
    <p:sldId id="505" r:id="rId70"/>
    <p:sldId id="506" r:id="rId71"/>
    <p:sldId id="510" r:id="rId72"/>
    <p:sldId id="511" r:id="rId73"/>
    <p:sldId id="512" r:id="rId74"/>
    <p:sldId id="516" r:id="rId75"/>
    <p:sldId id="517" r:id="rId76"/>
    <p:sldId id="513" r:id="rId77"/>
    <p:sldId id="514" r:id="rId78"/>
    <p:sldId id="515" r:id="rId79"/>
    <p:sldId id="518" r:id="rId80"/>
    <p:sldId id="519" r:id="rId81"/>
    <p:sldId id="520" r:id="rId82"/>
    <p:sldId id="448" r:id="rId83"/>
    <p:sldId id="522" r:id="rId84"/>
    <p:sldId id="523" r:id="rId85"/>
    <p:sldId id="524" r:id="rId86"/>
    <p:sldId id="525" r:id="rId87"/>
    <p:sldId id="526" r:id="rId88"/>
    <p:sldId id="521" r:id="rId89"/>
    <p:sldId id="477" r:id="rId90"/>
    <p:sldId id="478" r:id="rId91"/>
    <p:sldId id="476" r:id="rId92"/>
    <p:sldId id="480" r:id="rId93"/>
    <p:sldId id="481" r:id="rId94"/>
    <p:sldId id="270" r:id="rId95"/>
  </p:sldIdLst>
  <p:sldSz cx="12192000" cy="6858000"/>
  <p:notesSz cx="6858000" cy="9144000"/>
  <p:embeddedFontLst>
    <p:embeddedFont>
      <p:font typeface="Rockwell Condensed" panose="02060603050405020104" pitchFamily="18" charset="0"/>
      <p:regular r:id="rId97"/>
      <p:bold r:id="rId98"/>
    </p:embeddedFont>
    <p:embeddedFont>
      <p:font typeface="Estedad SemiBold" panose="02000703000000000000" pitchFamily="2" charset="-78"/>
      <p:bold r:id="rId99"/>
    </p:embeddedFont>
    <p:embeddedFont>
      <p:font typeface="Calibri" panose="020F0502020204030204" pitchFamily="34" charset="0"/>
      <p:regular r:id="rId100"/>
      <p:bold r:id="rId101"/>
      <p:italic r:id="rId102"/>
      <p:boldItalic r:id="rId103"/>
    </p:embeddedFont>
    <p:embeddedFont>
      <p:font typeface="Comic Sans MS" panose="030F0702030302020204" pitchFamily="66" charset="0"/>
      <p:regular r:id="rId104"/>
      <p:bold r:id="rId105"/>
      <p:italic r:id="rId106"/>
      <p:boldItalic r:id="rId107"/>
    </p:embeddedFont>
    <p:embeddedFont>
      <p:font typeface="Rockwell" panose="02060603020205020403" pitchFamily="18" charset="0"/>
      <p:regular r:id="rId108"/>
      <p:bold r:id="rId109"/>
      <p:italic r:id="rId110"/>
      <p:boldItalic r:id="rId1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7A4"/>
    <a:srgbClr val="8238BA"/>
    <a:srgbClr val="8C3FC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1" autoAdjust="0"/>
    <p:restoredTop sz="94660"/>
  </p:normalViewPr>
  <p:slideViewPr>
    <p:cSldViewPr snapToGrid="0">
      <p:cViewPr varScale="1">
        <p:scale>
          <a:sx n="77" d="100"/>
          <a:sy n="77" d="100"/>
        </p:scale>
        <p:origin x="132" y="378"/>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1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7.fntdata"/><Relationship Id="rId108" Type="http://schemas.openxmlformats.org/officeDocument/2006/relationships/font" Target="fonts/font1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0.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4.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5.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D11E4-0F07-47B6-B32E-FDFE5F4D1604}"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43DD0630-1332-4941-A536-6A5561672450}">
      <dgm:prSet phldrT="[Text]" custT="1"/>
      <dgm:spPr>
        <a:ln>
          <a:solidFill>
            <a:schemeClr val="accent1"/>
          </a:solidFill>
        </a:ln>
      </dgm:spPr>
      <dgm:t>
        <a:bodyPr/>
        <a:lstStyle/>
        <a:p>
          <a:r>
            <a:rPr lang="fa-IR" sz="1600" dirty="0" smtClean="0">
              <a:latin typeface="Estedad SemiBold" panose="02000703000000000000" pitchFamily="2" charset="-78"/>
              <a:cs typeface="Estedad SemiBold" panose="02000703000000000000" pitchFamily="2" charset="-78"/>
            </a:rPr>
            <a:t>انواع هندبال</a:t>
          </a:r>
          <a:endParaRPr lang="en-US" sz="1600" dirty="0">
            <a:latin typeface="Estedad SemiBold" panose="02000703000000000000" pitchFamily="2" charset="-78"/>
            <a:cs typeface="Estedad SemiBold" panose="02000703000000000000" pitchFamily="2" charset="-78"/>
          </a:endParaRPr>
        </a:p>
      </dgm:t>
    </dgm:pt>
    <dgm:pt modelId="{DDC68512-7879-448A-8102-00AA32A4FF4B}" type="parTrans" cxnId="{3AB1D027-905F-4B4F-9BF3-66AAFC27DEBC}">
      <dgm:prSet/>
      <dgm:spPr/>
      <dgm:t>
        <a:bodyPr/>
        <a:lstStyle/>
        <a:p>
          <a:endParaRPr lang="en-US" sz="1400">
            <a:latin typeface="Estedad SemiBold" panose="02000703000000000000" pitchFamily="2" charset="-78"/>
            <a:cs typeface="Estedad SemiBold" panose="02000703000000000000" pitchFamily="2" charset="-78"/>
          </a:endParaRPr>
        </a:p>
      </dgm:t>
    </dgm:pt>
    <dgm:pt modelId="{9CE45C9C-662A-4EB2-AFE6-B08B8B35A471}" type="sibTrans" cxnId="{3AB1D027-905F-4B4F-9BF3-66AAFC27DEBC}">
      <dgm:prSet/>
      <dgm:spPr/>
      <dgm:t>
        <a:bodyPr/>
        <a:lstStyle/>
        <a:p>
          <a:endParaRPr lang="en-US" sz="1400">
            <a:latin typeface="Estedad SemiBold" panose="02000703000000000000" pitchFamily="2" charset="-78"/>
            <a:cs typeface="Estedad SemiBold" panose="02000703000000000000" pitchFamily="2" charset="-78"/>
          </a:endParaRPr>
        </a:p>
      </dgm:t>
    </dgm:pt>
    <dgm:pt modelId="{426A1BE9-06EB-4111-9185-1793507782B0}">
      <dgm:prSet phldrT="[Text]" custT="1"/>
      <dgm:spPr/>
      <dgm:t>
        <a:bodyPr/>
        <a:lstStyle/>
        <a:p>
          <a:r>
            <a:rPr lang="fa-IR" sz="1600" dirty="0" smtClean="0">
              <a:latin typeface="Estedad SemiBold" panose="02000703000000000000" pitchFamily="2" charset="-78"/>
              <a:cs typeface="Estedad SemiBold" panose="02000703000000000000" pitchFamily="2" charset="-78"/>
            </a:rPr>
            <a:t>هندبال نشسته</a:t>
          </a:r>
          <a:endParaRPr lang="en-US" sz="1600" dirty="0">
            <a:latin typeface="Estedad SemiBold" panose="02000703000000000000" pitchFamily="2" charset="-78"/>
            <a:cs typeface="Estedad SemiBold" panose="02000703000000000000" pitchFamily="2" charset="-78"/>
          </a:endParaRPr>
        </a:p>
      </dgm:t>
    </dgm:pt>
    <dgm:pt modelId="{18FEA556-4E1F-4935-A79C-AF438BA64D77}" type="parTrans" cxnId="{A3B163BE-E50E-4246-818E-69A04E306923}">
      <dgm:prSet/>
      <dgm:spPr/>
      <dgm:t>
        <a:bodyPr/>
        <a:lstStyle/>
        <a:p>
          <a:endParaRPr lang="en-US" sz="1400">
            <a:latin typeface="Estedad SemiBold" panose="02000703000000000000" pitchFamily="2" charset="-78"/>
            <a:cs typeface="Estedad SemiBold" panose="02000703000000000000" pitchFamily="2" charset="-78"/>
          </a:endParaRPr>
        </a:p>
      </dgm:t>
    </dgm:pt>
    <dgm:pt modelId="{27EF2232-1E5A-4280-A1A6-248D40B03A53}" type="sibTrans" cxnId="{A3B163BE-E50E-4246-818E-69A04E306923}">
      <dgm:prSet/>
      <dgm:spPr/>
      <dgm:t>
        <a:bodyPr/>
        <a:lstStyle/>
        <a:p>
          <a:endParaRPr lang="en-US" sz="1400">
            <a:latin typeface="Estedad SemiBold" panose="02000703000000000000" pitchFamily="2" charset="-78"/>
            <a:cs typeface="Estedad SemiBold" panose="02000703000000000000" pitchFamily="2" charset="-78"/>
          </a:endParaRPr>
        </a:p>
      </dgm:t>
    </dgm:pt>
    <dgm:pt modelId="{076849D4-5161-4449-A77E-20157BA074E7}">
      <dgm:prSet phldrT="[Text]" custT="1"/>
      <dgm:spPr/>
      <dgm:t>
        <a:bodyPr/>
        <a:lstStyle/>
        <a:p>
          <a:r>
            <a:rPr lang="fa-IR" sz="1600" dirty="0" smtClean="0">
              <a:latin typeface="Estedad SemiBold" panose="02000703000000000000" pitchFamily="2" charset="-78"/>
              <a:cs typeface="Estedad SemiBold" panose="02000703000000000000" pitchFamily="2" charset="-78"/>
            </a:rPr>
            <a:t>هندبال با ویلچر</a:t>
          </a:r>
          <a:endParaRPr lang="en-US" sz="1600" dirty="0">
            <a:latin typeface="Estedad SemiBold" panose="02000703000000000000" pitchFamily="2" charset="-78"/>
            <a:cs typeface="Estedad SemiBold" panose="02000703000000000000" pitchFamily="2" charset="-78"/>
          </a:endParaRPr>
        </a:p>
      </dgm:t>
    </dgm:pt>
    <dgm:pt modelId="{11197DC6-08E8-4FD3-B618-7A1CE16E9E0B}" type="parTrans" cxnId="{C161747F-A239-4ADB-BB08-4C1E87467D4A}">
      <dgm:prSet/>
      <dgm:spPr/>
      <dgm:t>
        <a:bodyPr/>
        <a:lstStyle/>
        <a:p>
          <a:endParaRPr lang="en-US" sz="1400">
            <a:latin typeface="Estedad SemiBold" panose="02000703000000000000" pitchFamily="2" charset="-78"/>
            <a:cs typeface="Estedad SemiBold" panose="02000703000000000000" pitchFamily="2" charset="-78"/>
          </a:endParaRPr>
        </a:p>
      </dgm:t>
    </dgm:pt>
    <dgm:pt modelId="{730B5BAE-5BE0-4370-A067-AD75AFA9CEAF}" type="sibTrans" cxnId="{C161747F-A239-4ADB-BB08-4C1E87467D4A}">
      <dgm:prSet/>
      <dgm:spPr/>
      <dgm:t>
        <a:bodyPr/>
        <a:lstStyle/>
        <a:p>
          <a:endParaRPr lang="en-US" sz="1400">
            <a:latin typeface="Estedad SemiBold" panose="02000703000000000000" pitchFamily="2" charset="-78"/>
            <a:cs typeface="Estedad SemiBold" panose="02000703000000000000" pitchFamily="2" charset="-78"/>
          </a:endParaRPr>
        </a:p>
      </dgm:t>
    </dgm:pt>
    <dgm:pt modelId="{687C336D-B14F-4F83-9FBA-503BA4BAC454}">
      <dgm:prSet phldrT="[Text]" custT="1"/>
      <dgm:spPr/>
      <dgm:t>
        <a:bodyPr/>
        <a:lstStyle/>
        <a:p>
          <a:r>
            <a:rPr lang="fa-IR" sz="1600" dirty="0" smtClean="0">
              <a:latin typeface="Estedad SemiBold" panose="02000703000000000000" pitchFamily="2" charset="-78"/>
              <a:cs typeface="Estedad SemiBold" panose="02000703000000000000" pitchFamily="2" charset="-78"/>
            </a:rPr>
            <a:t>هندبال ساحلی</a:t>
          </a:r>
          <a:endParaRPr lang="en-US" sz="1600" dirty="0">
            <a:latin typeface="Estedad SemiBold" panose="02000703000000000000" pitchFamily="2" charset="-78"/>
            <a:cs typeface="Estedad SemiBold" panose="02000703000000000000" pitchFamily="2" charset="-78"/>
          </a:endParaRPr>
        </a:p>
      </dgm:t>
    </dgm:pt>
    <dgm:pt modelId="{7792E01F-6D11-4F37-8BF9-9EB6B236BC22}" type="parTrans" cxnId="{20CF948C-C8C8-4F58-8CD7-76E816B39501}">
      <dgm:prSet/>
      <dgm:spPr/>
      <dgm:t>
        <a:bodyPr/>
        <a:lstStyle/>
        <a:p>
          <a:endParaRPr lang="en-US" sz="1400">
            <a:latin typeface="Estedad SemiBold" panose="02000703000000000000" pitchFamily="2" charset="-78"/>
            <a:cs typeface="Estedad SemiBold" panose="02000703000000000000" pitchFamily="2" charset="-78"/>
          </a:endParaRPr>
        </a:p>
      </dgm:t>
    </dgm:pt>
    <dgm:pt modelId="{333B17B2-F846-401B-8114-475E1BAA664E}" type="sibTrans" cxnId="{20CF948C-C8C8-4F58-8CD7-76E816B39501}">
      <dgm:prSet/>
      <dgm:spPr/>
      <dgm:t>
        <a:bodyPr/>
        <a:lstStyle/>
        <a:p>
          <a:endParaRPr lang="en-US" sz="1400">
            <a:latin typeface="Estedad SemiBold" panose="02000703000000000000" pitchFamily="2" charset="-78"/>
            <a:cs typeface="Estedad SemiBold" panose="02000703000000000000" pitchFamily="2" charset="-78"/>
          </a:endParaRPr>
        </a:p>
      </dgm:t>
    </dgm:pt>
    <dgm:pt modelId="{EC792BEF-1217-4883-ACA6-634E4803D708}">
      <dgm:prSet phldrT="[Text]" custT="1"/>
      <dgm:spPr/>
      <dgm:t>
        <a:bodyPr/>
        <a:lstStyle/>
        <a:p>
          <a:r>
            <a:rPr lang="fa-IR" sz="1600" dirty="0" smtClean="0">
              <a:latin typeface="Estedad SemiBold" panose="02000703000000000000" pitchFamily="2" charset="-78"/>
              <a:cs typeface="Estedad SemiBold" panose="02000703000000000000" pitchFamily="2" charset="-78"/>
            </a:rPr>
            <a:t>هندبال روی چمن</a:t>
          </a:r>
          <a:endParaRPr lang="en-US" sz="1600" dirty="0">
            <a:latin typeface="Estedad SemiBold" panose="02000703000000000000" pitchFamily="2" charset="-78"/>
            <a:cs typeface="Estedad SemiBold" panose="02000703000000000000" pitchFamily="2" charset="-78"/>
          </a:endParaRPr>
        </a:p>
      </dgm:t>
    </dgm:pt>
    <dgm:pt modelId="{7C59BDE3-F443-4A66-8E1E-0E442E2C50C7}" type="parTrans" cxnId="{428C1DE4-B827-4D03-8187-1E30D6D04759}">
      <dgm:prSet/>
      <dgm:spPr/>
      <dgm:t>
        <a:bodyPr/>
        <a:lstStyle/>
        <a:p>
          <a:endParaRPr lang="en-US" sz="1400">
            <a:latin typeface="Estedad SemiBold" panose="02000703000000000000" pitchFamily="2" charset="-78"/>
            <a:cs typeface="Estedad SemiBold" panose="02000703000000000000" pitchFamily="2" charset="-78"/>
          </a:endParaRPr>
        </a:p>
      </dgm:t>
    </dgm:pt>
    <dgm:pt modelId="{689EB476-06D0-490F-9936-D8AF71AE673F}" type="sibTrans" cxnId="{428C1DE4-B827-4D03-8187-1E30D6D04759}">
      <dgm:prSet/>
      <dgm:spPr/>
      <dgm:t>
        <a:bodyPr/>
        <a:lstStyle/>
        <a:p>
          <a:endParaRPr lang="en-US" sz="1400">
            <a:latin typeface="Estedad SemiBold" panose="02000703000000000000" pitchFamily="2" charset="-78"/>
            <a:cs typeface="Estedad SemiBold" panose="02000703000000000000" pitchFamily="2" charset="-78"/>
          </a:endParaRPr>
        </a:p>
      </dgm:t>
    </dgm:pt>
    <dgm:pt modelId="{613AF5E4-663F-4988-95BE-97FE8A3A6403}">
      <dgm:prSet phldrT="[Text]" custT="1"/>
      <dgm:spPr/>
      <dgm:t>
        <a:bodyPr/>
        <a:lstStyle/>
        <a:p>
          <a:r>
            <a:rPr lang="fa-IR" sz="1600" dirty="0" smtClean="0">
              <a:latin typeface="Estedad SemiBold" panose="02000703000000000000" pitchFamily="2" charset="-78"/>
              <a:cs typeface="Estedad SemiBold" panose="02000703000000000000" pitchFamily="2" charset="-78"/>
            </a:rPr>
            <a:t>هندبال سالنی</a:t>
          </a:r>
          <a:endParaRPr lang="en-US" sz="1600" dirty="0">
            <a:latin typeface="Estedad SemiBold" panose="02000703000000000000" pitchFamily="2" charset="-78"/>
            <a:cs typeface="Estedad SemiBold" panose="02000703000000000000" pitchFamily="2" charset="-78"/>
          </a:endParaRPr>
        </a:p>
      </dgm:t>
    </dgm:pt>
    <dgm:pt modelId="{1059F768-D168-4D41-AA40-66979D3CED5F}" type="parTrans" cxnId="{7D431FFF-A350-42E3-84AB-8466CE27892B}">
      <dgm:prSet/>
      <dgm:spPr/>
      <dgm:t>
        <a:bodyPr/>
        <a:lstStyle/>
        <a:p>
          <a:endParaRPr lang="en-US" sz="1400">
            <a:latin typeface="Estedad SemiBold" panose="02000703000000000000" pitchFamily="2" charset="-78"/>
            <a:cs typeface="Estedad SemiBold" panose="02000703000000000000" pitchFamily="2" charset="-78"/>
          </a:endParaRPr>
        </a:p>
      </dgm:t>
    </dgm:pt>
    <dgm:pt modelId="{60001D8B-2BFC-4B4B-A986-5A5EB9A3A134}" type="sibTrans" cxnId="{7D431FFF-A350-42E3-84AB-8466CE27892B}">
      <dgm:prSet/>
      <dgm:spPr/>
      <dgm:t>
        <a:bodyPr/>
        <a:lstStyle/>
        <a:p>
          <a:endParaRPr lang="en-US" sz="1400">
            <a:latin typeface="Estedad SemiBold" panose="02000703000000000000" pitchFamily="2" charset="-78"/>
            <a:cs typeface="Estedad SemiBold" panose="02000703000000000000" pitchFamily="2" charset="-78"/>
          </a:endParaRPr>
        </a:p>
      </dgm:t>
    </dgm:pt>
    <dgm:pt modelId="{D21BBBF4-0220-43CF-AA6C-984344EB60DE}" type="pres">
      <dgm:prSet presAssocID="{920D11E4-0F07-47B6-B32E-FDFE5F4D1604}" presName="hierChild1" presStyleCnt="0">
        <dgm:presLayoutVars>
          <dgm:chPref val="1"/>
          <dgm:dir/>
          <dgm:animOne val="branch"/>
          <dgm:animLvl val="lvl"/>
          <dgm:resizeHandles/>
        </dgm:presLayoutVars>
      </dgm:prSet>
      <dgm:spPr/>
      <dgm:t>
        <a:bodyPr/>
        <a:lstStyle/>
        <a:p>
          <a:endParaRPr lang="en-US"/>
        </a:p>
      </dgm:t>
    </dgm:pt>
    <dgm:pt modelId="{170B3C97-38FA-4448-8465-1F05ABE4C47C}" type="pres">
      <dgm:prSet presAssocID="{43DD0630-1332-4941-A536-6A5561672450}" presName="hierRoot1" presStyleCnt="0"/>
      <dgm:spPr/>
    </dgm:pt>
    <dgm:pt modelId="{12C1AE3C-6994-4F7D-98AB-B2A46E6B7281}" type="pres">
      <dgm:prSet presAssocID="{43DD0630-1332-4941-A536-6A5561672450}" presName="composite" presStyleCnt="0"/>
      <dgm:spPr/>
    </dgm:pt>
    <dgm:pt modelId="{9A4D476E-BE0C-4AB1-B200-24DB21DC4838}" type="pres">
      <dgm:prSet presAssocID="{43DD0630-1332-4941-A536-6A5561672450}" presName="background" presStyleLbl="node0" presStyleIdx="0" presStyleCnt="1"/>
      <dgm:spPr>
        <a:solidFill>
          <a:schemeClr val="accent1"/>
        </a:solidFill>
      </dgm:spPr>
    </dgm:pt>
    <dgm:pt modelId="{81FBEB50-9CCA-4947-B1E0-77E50AEDEA8B}" type="pres">
      <dgm:prSet presAssocID="{43DD0630-1332-4941-A536-6A5561672450}" presName="text" presStyleLbl="fgAcc0" presStyleIdx="0" presStyleCnt="1" custScaleX="169261" custScaleY="109696" custLinFactNeighborY="-36449">
        <dgm:presLayoutVars>
          <dgm:chPref val="3"/>
        </dgm:presLayoutVars>
      </dgm:prSet>
      <dgm:spPr/>
      <dgm:t>
        <a:bodyPr/>
        <a:lstStyle/>
        <a:p>
          <a:endParaRPr lang="en-US"/>
        </a:p>
      </dgm:t>
    </dgm:pt>
    <dgm:pt modelId="{8751A371-18ED-4A8D-AC61-EED01B8E7A34}" type="pres">
      <dgm:prSet presAssocID="{43DD0630-1332-4941-A536-6A5561672450}" presName="hierChild2" presStyleCnt="0"/>
      <dgm:spPr/>
    </dgm:pt>
    <dgm:pt modelId="{A947AFA6-FE24-401C-9DF0-C382D396AABF}" type="pres">
      <dgm:prSet presAssocID="{18FEA556-4E1F-4935-A79C-AF438BA64D77}" presName="Name10" presStyleLbl="parChTrans1D2" presStyleIdx="0" presStyleCnt="5"/>
      <dgm:spPr/>
      <dgm:t>
        <a:bodyPr/>
        <a:lstStyle/>
        <a:p>
          <a:endParaRPr lang="en-US"/>
        </a:p>
      </dgm:t>
    </dgm:pt>
    <dgm:pt modelId="{AE7477C0-83D3-4864-A415-4953CF564E02}" type="pres">
      <dgm:prSet presAssocID="{426A1BE9-06EB-4111-9185-1793507782B0}" presName="hierRoot2" presStyleCnt="0"/>
      <dgm:spPr/>
    </dgm:pt>
    <dgm:pt modelId="{48D390DB-D1BE-45FA-9F8B-A74BFF30D588}" type="pres">
      <dgm:prSet presAssocID="{426A1BE9-06EB-4111-9185-1793507782B0}" presName="composite2" presStyleCnt="0"/>
      <dgm:spPr/>
    </dgm:pt>
    <dgm:pt modelId="{480A44DF-BD65-432E-98FF-2EE3E236F47C}" type="pres">
      <dgm:prSet presAssocID="{426A1BE9-06EB-4111-9185-1793507782B0}" presName="background2" presStyleLbl="node2" presStyleIdx="0" presStyleCnt="5"/>
      <dgm:spPr/>
    </dgm:pt>
    <dgm:pt modelId="{646A4C96-9C37-4762-B38D-C76B1CF3683E}" type="pres">
      <dgm:prSet presAssocID="{426A1BE9-06EB-4111-9185-1793507782B0}" presName="text2" presStyleLbl="fgAcc2" presStyleIdx="0" presStyleCnt="5" custScaleX="120261" custScaleY="81294">
        <dgm:presLayoutVars>
          <dgm:chPref val="3"/>
        </dgm:presLayoutVars>
      </dgm:prSet>
      <dgm:spPr/>
      <dgm:t>
        <a:bodyPr/>
        <a:lstStyle/>
        <a:p>
          <a:endParaRPr lang="en-US"/>
        </a:p>
      </dgm:t>
    </dgm:pt>
    <dgm:pt modelId="{1217D3AA-A68A-47F2-BEBE-557A3AB30CE6}" type="pres">
      <dgm:prSet presAssocID="{426A1BE9-06EB-4111-9185-1793507782B0}" presName="hierChild3" presStyleCnt="0"/>
      <dgm:spPr/>
    </dgm:pt>
    <dgm:pt modelId="{1254FD07-2D75-4463-A12E-21AE07EDB4F1}" type="pres">
      <dgm:prSet presAssocID="{11197DC6-08E8-4FD3-B618-7A1CE16E9E0B}" presName="Name10" presStyleLbl="parChTrans1D2" presStyleIdx="1" presStyleCnt="5"/>
      <dgm:spPr/>
      <dgm:t>
        <a:bodyPr/>
        <a:lstStyle/>
        <a:p>
          <a:endParaRPr lang="en-US"/>
        </a:p>
      </dgm:t>
    </dgm:pt>
    <dgm:pt modelId="{066B394A-9970-413A-92EF-2061DB083522}" type="pres">
      <dgm:prSet presAssocID="{076849D4-5161-4449-A77E-20157BA074E7}" presName="hierRoot2" presStyleCnt="0"/>
      <dgm:spPr/>
    </dgm:pt>
    <dgm:pt modelId="{0C8F6D1B-BA7E-41BB-890A-6352AC5C3C33}" type="pres">
      <dgm:prSet presAssocID="{076849D4-5161-4449-A77E-20157BA074E7}" presName="composite2" presStyleCnt="0"/>
      <dgm:spPr/>
    </dgm:pt>
    <dgm:pt modelId="{40EBB482-AF0F-4E3B-8F20-232FF2D7B640}" type="pres">
      <dgm:prSet presAssocID="{076849D4-5161-4449-A77E-20157BA074E7}" presName="background2" presStyleLbl="node2" presStyleIdx="1" presStyleCnt="5"/>
      <dgm:spPr/>
    </dgm:pt>
    <dgm:pt modelId="{28E6BC3B-A9ED-4BDA-9973-6A575908CC82}" type="pres">
      <dgm:prSet presAssocID="{076849D4-5161-4449-A77E-20157BA074E7}" presName="text2" presStyleLbl="fgAcc2" presStyleIdx="1" presStyleCnt="5" custScaleX="120261" custScaleY="81294">
        <dgm:presLayoutVars>
          <dgm:chPref val="3"/>
        </dgm:presLayoutVars>
      </dgm:prSet>
      <dgm:spPr/>
      <dgm:t>
        <a:bodyPr/>
        <a:lstStyle/>
        <a:p>
          <a:endParaRPr lang="en-US"/>
        </a:p>
      </dgm:t>
    </dgm:pt>
    <dgm:pt modelId="{ED222E13-8EA4-4448-A156-1D9192F1F31D}" type="pres">
      <dgm:prSet presAssocID="{076849D4-5161-4449-A77E-20157BA074E7}" presName="hierChild3" presStyleCnt="0"/>
      <dgm:spPr/>
    </dgm:pt>
    <dgm:pt modelId="{5F66D119-F787-4D9C-8347-6AC15D5834C6}" type="pres">
      <dgm:prSet presAssocID="{7792E01F-6D11-4F37-8BF9-9EB6B236BC22}" presName="Name10" presStyleLbl="parChTrans1D2" presStyleIdx="2" presStyleCnt="5"/>
      <dgm:spPr/>
      <dgm:t>
        <a:bodyPr/>
        <a:lstStyle/>
        <a:p>
          <a:endParaRPr lang="en-US"/>
        </a:p>
      </dgm:t>
    </dgm:pt>
    <dgm:pt modelId="{34FF9AC9-8A86-4A29-BD35-ABCABF2F72D1}" type="pres">
      <dgm:prSet presAssocID="{687C336D-B14F-4F83-9FBA-503BA4BAC454}" presName="hierRoot2" presStyleCnt="0"/>
      <dgm:spPr/>
    </dgm:pt>
    <dgm:pt modelId="{045B089D-E206-45E6-8749-AD13C8AFA0D3}" type="pres">
      <dgm:prSet presAssocID="{687C336D-B14F-4F83-9FBA-503BA4BAC454}" presName="composite2" presStyleCnt="0"/>
      <dgm:spPr/>
    </dgm:pt>
    <dgm:pt modelId="{08875F8B-897D-4663-9718-D2B7CD88F92D}" type="pres">
      <dgm:prSet presAssocID="{687C336D-B14F-4F83-9FBA-503BA4BAC454}" presName="background2" presStyleLbl="node2" presStyleIdx="2" presStyleCnt="5"/>
      <dgm:spPr/>
    </dgm:pt>
    <dgm:pt modelId="{284F41AD-A4E3-4B4E-B920-767FDC466AB9}" type="pres">
      <dgm:prSet presAssocID="{687C336D-B14F-4F83-9FBA-503BA4BAC454}" presName="text2" presStyleLbl="fgAcc2" presStyleIdx="2" presStyleCnt="5" custScaleX="120261" custScaleY="81294">
        <dgm:presLayoutVars>
          <dgm:chPref val="3"/>
        </dgm:presLayoutVars>
      </dgm:prSet>
      <dgm:spPr/>
      <dgm:t>
        <a:bodyPr/>
        <a:lstStyle/>
        <a:p>
          <a:endParaRPr lang="en-US"/>
        </a:p>
      </dgm:t>
    </dgm:pt>
    <dgm:pt modelId="{1EA530F4-2798-4265-BE47-0B6555BA7B8F}" type="pres">
      <dgm:prSet presAssocID="{687C336D-B14F-4F83-9FBA-503BA4BAC454}" presName="hierChild3" presStyleCnt="0"/>
      <dgm:spPr/>
    </dgm:pt>
    <dgm:pt modelId="{83091B3A-720E-47C6-95CF-25AF8A3E991E}" type="pres">
      <dgm:prSet presAssocID="{7C59BDE3-F443-4A66-8E1E-0E442E2C50C7}" presName="Name10" presStyleLbl="parChTrans1D2" presStyleIdx="3" presStyleCnt="5"/>
      <dgm:spPr/>
      <dgm:t>
        <a:bodyPr/>
        <a:lstStyle/>
        <a:p>
          <a:endParaRPr lang="en-US"/>
        </a:p>
      </dgm:t>
    </dgm:pt>
    <dgm:pt modelId="{9D2EFC14-F621-4D64-9CBF-49021845230B}" type="pres">
      <dgm:prSet presAssocID="{EC792BEF-1217-4883-ACA6-634E4803D708}" presName="hierRoot2" presStyleCnt="0"/>
      <dgm:spPr/>
    </dgm:pt>
    <dgm:pt modelId="{6946227E-9894-409D-9816-0DD749127F0B}" type="pres">
      <dgm:prSet presAssocID="{EC792BEF-1217-4883-ACA6-634E4803D708}" presName="composite2" presStyleCnt="0"/>
      <dgm:spPr/>
    </dgm:pt>
    <dgm:pt modelId="{4FFF5EB9-404C-4F4D-ABDA-6E673A73977C}" type="pres">
      <dgm:prSet presAssocID="{EC792BEF-1217-4883-ACA6-634E4803D708}" presName="background2" presStyleLbl="node2" presStyleIdx="3" presStyleCnt="5"/>
      <dgm:spPr/>
    </dgm:pt>
    <dgm:pt modelId="{44F12E47-1DFF-48EC-B913-2C7B9445CB3A}" type="pres">
      <dgm:prSet presAssocID="{EC792BEF-1217-4883-ACA6-634E4803D708}" presName="text2" presStyleLbl="fgAcc2" presStyleIdx="3" presStyleCnt="5" custScaleX="120261" custScaleY="81294">
        <dgm:presLayoutVars>
          <dgm:chPref val="3"/>
        </dgm:presLayoutVars>
      </dgm:prSet>
      <dgm:spPr/>
      <dgm:t>
        <a:bodyPr/>
        <a:lstStyle/>
        <a:p>
          <a:endParaRPr lang="en-US"/>
        </a:p>
      </dgm:t>
    </dgm:pt>
    <dgm:pt modelId="{FC9B3C92-B4F5-4AF2-A080-734C81F1CA1F}" type="pres">
      <dgm:prSet presAssocID="{EC792BEF-1217-4883-ACA6-634E4803D708}" presName="hierChild3" presStyleCnt="0"/>
      <dgm:spPr/>
    </dgm:pt>
    <dgm:pt modelId="{96D3584E-F00C-4349-8910-C31C4F454AB6}" type="pres">
      <dgm:prSet presAssocID="{1059F768-D168-4D41-AA40-66979D3CED5F}" presName="Name10" presStyleLbl="parChTrans1D2" presStyleIdx="4" presStyleCnt="5"/>
      <dgm:spPr/>
      <dgm:t>
        <a:bodyPr/>
        <a:lstStyle/>
        <a:p>
          <a:endParaRPr lang="en-US"/>
        </a:p>
      </dgm:t>
    </dgm:pt>
    <dgm:pt modelId="{78604A64-CB81-465A-B202-C71DCD90C0FC}" type="pres">
      <dgm:prSet presAssocID="{613AF5E4-663F-4988-95BE-97FE8A3A6403}" presName="hierRoot2" presStyleCnt="0"/>
      <dgm:spPr/>
    </dgm:pt>
    <dgm:pt modelId="{063F10FD-865D-4763-8C66-3F21AFA4C441}" type="pres">
      <dgm:prSet presAssocID="{613AF5E4-663F-4988-95BE-97FE8A3A6403}" presName="composite2" presStyleCnt="0"/>
      <dgm:spPr/>
    </dgm:pt>
    <dgm:pt modelId="{29F0B639-7705-4DBD-B83D-7D9C54466281}" type="pres">
      <dgm:prSet presAssocID="{613AF5E4-663F-4988-95BE-97FE8A3A6403}" presName="background2" presStyleLbl="node2" presStyleIdx="4" presStyleCnt="5"/>
      <dgm:spPr/>
    </dgm:pt>
    <dgm:pt modelId="{ED82D79D-C5E5-4D7C-B6E1-AF51DF474C04}" type="pres">
      <dgm:prSet presAssocID="{613AF5E4-663F-4988-95BE-97FE8A3A6403}" presName="text2" presStyleLbl="fgAcc2" presStyleIdx="4" presStyleCnt="5" custScaleX="120261" custScaleY="81294">
        <dgm:presLayoutVars>
          <dgm:chPref val="3"/>
        </dgm:presLayoutVars>
      </dgm:prSet>
      <dgm:spPr/>
      <dgm:t>
        <a:bodyPr/>
        <a:lstStyle/>
        <a:p>
          <a:endParaRPr lang="en-US"/>
        </a:p>
      </dgm:t>
    </dgm:pt>
    <dgm:pt modelId="{F6E6B54F-C955-4F0B-8781-0207CA0428D9}" type="pres">
      <dgm:prSet presAssocID="{613AF5E4-663F-4988-95BE-97FE8A3A6403}" presName="hierChild3" presStyleCnt="0"/>
      <dgm:spPr/>
    </dgm:pt>
  </dgm:ptLst>
  <dgm:cxnLst>
    <dgm:cxn modelId="{3AB1D027-905F-4B4F-9BF3-66AAFC27DEBC}" srcId="{920D11E4-0F07-47B6-B32E-FDFE5F4D1604}" destId="{43DD0630-1332-4941-A536-6A5561672450}" srcOrd="0" destOrd="0" parTransId="{DDC68512-7879-448A-8102-00AA32A4FF4B}" sibTransId="{9CE45C9C-662A-4EB2-AFE6-B08B8B35A471}"/>
    <dgm:cxn modelId="{B11CA13F-3870-4FEB-A3C7-21C00E5F7629}" type="presOf" srcId="{920D11E4-0F07-47B6-B32E-FDFE5F4D1604}" destId="{D21BBBF4-0220-43CF-AA6C-984344EB60DE}" srcOrd="0" destOrd="0" presId="urn:microsoft.com/office/officeart/2005/8/layout/hierarchy1"/>
    <dgm:cxn modelId="{34AC69F4-FAE3-45C9-80D5-3F6D0E5D1825}" type="presOf" srcId="{EC792BEF-1217-4883-ACA6-634E4803D708}" destId="{44F12E47-1DFF-48EC-B913-2C7B9445CB3A}" srcOrd="0" destOrd="0" presId="urn:microsoft.com/office/officeart/2005/8/layout/hierarchy1"/>
    <dgm:cxn modelId="{AE3C9637-04E8-44FB-BE67-B9B838ECE5D7}" type="presOf" srcId="{7792E01F-6D11-4F37-8BF9-9EB6B236BC22}" destId="{5F66D119-F787-4D9C-8347-6AC15D5834C6}" srcOrd="0" destOrd="0" presId="urn:microsoft.com/office/officeart/2005/8/layout/hierarchy1"/>
    <dgm:cxn modelId="{A3B163BE-E50E-4246-818E-69A04E306923}" srcId="{43DD0630-1332-4941-A536-6A5561672450}" destId="{426A1BE9-06EB-4111-9185-1793507782B0}" srcOrd="0" destOrd="0" parTransId="{18FEA556-4E1F-4935-A79C-AF438BA64D77}" sibTransId="{27EF2232-1E5A-4280-A1A6-248D40B03A53}"/>
    <dgm:cxn modelId="{2123FC7A-5015-4B46-B833-C37999716F27}" type="presOf" srcId="{11197DC6-08E8-4FD3-B618-7A1CE16E9E0B}" destId="{1254FD07-2D75-4463-A12E-21AE07EDB4F1}" srcOrd="0" destOrd="0" presId="urn:microsoft.com/office/officeart/2005/8/layout/hierarchy1"/>
    <dgm:cxn modelId="{9493CA17-FDC7-4C79-A578-8E99A659D76D}" type="presOf" srcId="{7C59BDE3-F443-4A66-8E1E-0E442E2C50C7}" destId="{83091B3A-720E-47C6-95CF-25AF8A3E991E}" srcOrd="0" destOrd="0" presId="urn:microsoft.com/office/officeart/2005/8/layout/hierarchy1"/>
    <dgm:cxn modelId="{DC54A40C-769E-4D21-B070-7E5C422C995C}" type="presOf" srcId="{1059F768-D168-4D41-AA40-66979D3CED5F}" destId="{96D3584E-F00C-4349-8910-C31C4F454AB6}" srcOrd="0" destOrd="0" presId="urn:microsoft.com/office/officeart/2005/8/layout/hierarchy1"/>
    <dgm:cxn modelId="{08DF66BB-C998-4E61-95F3-2455E69C6B0D}" type="presOf" srcId="{43DD0630-1332-4941-A536-6A5561672450}" destId="{81FBEB50-9CCA-4947-B1E0-77E50AEDEA8B}" srcOrd="0" destOrd="0" presId="urn:microsoft.com/office/officeart/2005/8/layout/hierarchy1"/>
    <dgm:cxn modelId="{C161747F-A239-4ADB-BB08-4C1E87467D4A}" srcId="{43DD0630-1332-4941-A536-6A5561672450}" destId="{076849D4-5161-4449-A77E-20157BA074E7}" srcOrd="1" destOrd="0" parTransId="{11197DC6-08E8-4FD3-B618-7A1CE16E9E0B}" sibTransId="{730B5BAE-5BE0-4370-A067-AD75AFA9CEAF}"/>
    <dgm:cxn modelId="{20CF948C-C8C8-4F58-8CD7-76E816B39501}" srcId="{43DD0630-1332-4941-A536-6A5561672450}" destId="{687C336D-B14F-4F83-9FBA-503BA4BAC454}" srcOrd="2" destOrd="0" parTransId="{7792E01F-6D11-4F37-8BF9-9EB6B236BC22}" sibTransId="{333B17B2-F846-401B-8114-475E1BAA664E}"/>
    <dgm:cxn modelId="{08079D19-64A0-4F45-824E-4B60E123EDD3}" type="presOf" srcId="{426A1BE9-06EB-4111-9185-1793507782B0}" destId="{646A4C96-9C37-4762-B38D-C76B1CF3683E}" srcOrd="0" destOrd="0" presId="urn:microsoft.com/office/officeart/2005/8/layout/hierarchy1"/>
    <dgm:cxn modelId="{6D951016-7418-41EE-BF38-CB70DBCF56CD}" type="presOf" srcId="{613AF5E4-663F-4988-95BE-97FE8A3A6403}" destId="{ED82D79D-C5E5-4D7C-B6E1-AF51DF474C04}" srcOrd="0" destOrd="0" presId="urn:microsoft.com/office/officeart/2005/8/layout/hierarchy1"/>
    <dgm:cxn modelId="{7D431FFF-A350-42E3-84AB-8466CE27892B}" srcId="{43DD0630-1332-4941-A536-6A5561672450}" destId="{613AF5E4-663F-4988-95BE-97FE8A3A6403}" srcOrd="4" destOrd="0" parTransId="{1059F768-D168-4D41-AA40-66979D3CED5F}" sibTransId="{60001D8B-2BFC-4B4B-A986-5A5EB9A3A134}"/>
    <dgm:cxn modelId="{3EFAE7DE-15B1-49E7-89C3-AD7130D8D3E8}" type="presOf" srcId="{18FEA556-4E1F-4935-A79C-AF438BA64D77}" destId="{A947AFA6-FE24-401C-9DF0-C382D396AABF}" srcOrd="0" destOrd="0" presId="urn:microsoft.com/office/officeart/2005/8/layout/hierarchy1"/>
    <dgm:cxn modelId="{8A5BFDD1-5ABE-4D82-A65C-1F026A989043}" type="presOf" srcId="{687C336D-B14F-4F83-9FBA-503BA4BAC454}" destId="{284F41AD-A4E3-4B4E-B920-767FDC466AB9}" srcOrd="0" destOrd="0" presId="urn:microsoft.com/office/officeart/2005/8/layout/hierarchy1"/>
    <dgm:cxn modelId="{428C1DE4-B827-4D03-8187-1E30D6D04759}" srcId="{43DD0630-1332-4941-A536-6A5561672450}" destId="{EC792BEF-1217-4883-ACA6-634E4803D708}" srcOrd="3" destOrd="0" parTransId="{7C59BDE3-F443-4A66-8E1E-0E442E2C50C7}" sibTransId="{689EB476-06D0-490F-9936-D8AF71AE673F}"/>
    <dgm:cxn modelId="{CD04E0F7-64EB-47FD-B696-511D1BE00E13}" type="presOf" srcId="{076849D4-5161-4449-A77E-20157BA074E7}" destId="{28E6BC3B-A9ED-4BDA-9973-6A575908CC82}" srcOrd="0" destOrd="0" presId="urn:microsoft.com/office/officeart/2005/8/layout/hierarchy1"/>
    <dgm:cxn modelId="{7D444DA1-DDF6-47FB-B44A-4E81135F27A3}" type="presParOf" srcId="{D21BBBF4-0220-43CF-AA6C-984344EB60DE}" destId="{170B3C97-38FA-4448-8465-1F05ABE4C47C}" srcOrd="0" destOrd="0" presId="urn:microsoft.com/office/officeart/2005/8/layout/hierarchy1"/>
    <dgm:cxn modelId="{59F64752-AB91-40D2-8A69-37FF807D30B4}" type="presParOf" srcId="{170B3C97-38FA-4448-8465-1F05ABE4C47C}" destId="{12C1AE3C-6994-4F7D-98AB-B2A46E6B7281}" srcOrd="0" destOrd="0" presId="urn:microsoft.com/office/officeart/2005/8/layout/hierarchy1"/>
    <dgm:cxn modelId="{3EB14ACA-62F6-41D5-BD09-791A5A9826A2}" type="presParOf" srcId="{12C1AE3C-6994-4F7D-98AB-B2A46E6B7281}" destId="{9A4D476E-BE0C-4AB1-B200-24DB21DC4838}" srcOrd="0" destOrd="0" presId="urn:microsoft.com/office/officeart/2005/8/layout/hierarchy1"/>
    <dgm:cxn modelId="{EF4F6974-6251-4BCF-B33F-9253BF9CE152}" type="presParOf" srcId="{12C1AE3C-6994-4F7D-98AB-B2A46E6B7281}" destId="{81FBEB50-9CCA-4947-B1E0-77E50AEDEA8B}" srcOrd="1" destOrd="0" presId="urn:microsoft.com/office/officeart/2005/8/layout/hierarchy1"/>
    <dgm:cxn modelId="{204B3FAF-525E-47F6-9B6D-8788DB425979}" type="presParOf" srcId="{170B3C97-38FA-4448-8465-1F05ABE4C47C}" destId="{8751A371-18ED-4A8D-AC61-EED01B8E7A34}" srcOrd="1" destOrd="0" presId="urn:microsoft.com/office/officeart/2005/8/layout/hierarchy1"/>
    <dgm:cxn modelId="{C2920F76-7BF0-412B-83FC-DF4AD7A75013}" type="presParOf" srcId="{8751A371-18ED-4A8D-AC61-EED01B8E7A34}" destId="{A947AFA6-FE24-401C-9DF0-C382D396AABF}" srcOrd="0" destOrd="0" presId="urn:microsoft.com/office/officeart/2005/8/layout/hierarchy1"/>
    <dgm:cxn modelId="{4B4744F4-9DB2-48A5-B1D9-893DF94AFC93}" type="presParOf" srcId="{8751A371-18ED-4A8D-AC61-EED01B8E7A34}" destId="{AE7477C0-83D3-4864-A415-4953CF564E02}" srcOrd="1" destOrd="0" presId="urn:microsoft.com/office/officeart/2005/8/layout/hierarchy1"/>
    <dgm:cxn modelId="{50E2D11A-D9A4-4EF6-B7A8-DDD8C5F459B2}" type="presParOf" srcId="{AE7477C0-83D3-4864-A415-4953CF564E02}" destId="{48D390DB-D1BE-45FA-9F8B-A74BFF30D588}" srcOrd="0" destOrd="0" presId="urn:microsoft.com/office/officeart/2005/8/layout/hierarchy1"/>
    <dgm:cxn modelId="{64BA868A-6B7C-4176-A002-13527D51A4F5}" type="presParOf" srcId="{48D390DB-D1BE-45FA-9F8B-A74BFF30D588}" destId="{480A44DF-BD65-432E-98FF-2EE3E236F47C}" srcOrd="0" destOrd="0" presId="urn:microsoft.com/office/officeart/2005/8/layout/hierarchy1"/>
    <dgm:cxn modelId="{821EB93B-921F-4905-805A-916E70DC6A9E}" type="presParOf" srcId="{48D390DB-D1BE-45FA-9F8B-A74BFF30D588}" destId="{646A4C96-9C37-4762-B38D-C76B1CF3683E}" srcOrd="1" destOrd="0" presId="urn:microsoft.com/office/officeart/2005/8/layout/hierarchy1"/>
    <dgm:cxn modelId="{99D92E65-ACC9-4E3E-8D8B-AD0385104D20}" type="presParOf" srcId="{AE7477C0-83D3-4864-A415-4953CF564E02}" destId="{1217D3AA-A68A-47F2-BEBE-557A3AB30CE6}" srcOrd="1" destOrd="0" presId="urn:microsoft.com/office/officeart/2005/8/layout/hierarchy1"/>
    <dgm:cxn modelId="{A4380B47-3839-4BEA-9C20-02CF55D41315}" type="presParOf" srcId="{8751A371-18ED-4A8D-AC61-EED01B8E7A34}" destId="{1254FD07-2D75-4463-A12E-21AE07EDB4F1}" srcOrd="2" destOrd="0" presId="urn:microsoft.com/office/officeart/2005/8/layout/hierarchy1"/>
    <dgm:cxn modelId="{162A2775-6017-419B-9822-CB6938D3B70A}" type="presParOf" srcId="{8751A371-18ED-4A8D-AC61-EED01B8E7A34}" destId="{066B394A-9970-413A-92EF-2061DB083522}" srcOrd="3" destOrd="0" presId="urn:microsoft.com/office/officeart/2005/8/layout/hierarchy1"/>
    <dgm:cxn modelId="{55EDE776-4FD0-4844-B793-D9900EDA9ECB}" type="presParOf" srcId="{066B394A-9970-413A-92EF-2061DB083522}" destId="{0C8F6D1B-BA7E-41BB-890A-6352AC5C3C33}" srcOrd="0" destOrd="0" presId="urn:microsoft.com/office/officeart/2005/8/layout/hierarchy1"/>
    <dgm:cxn modelId="{CB154D7A-BE5F-4D48-AB3E-35673294BEA7}" type="presParOf" srcId="{0C8F6D1B-BA7E-41BB-890A-6352AC5C3C33}" destId="{40EBB482-AF0F-4E3B-8F20-232FF2D7B640}" srcOrd="0" destOrd="0" presId="urn:microsoft.com/office/officeart/2005/8/layout/hierarchy1"/>
    <dgm:cxn modelId="{257EB6D0-71BC-44F4-B8E5-31D1A1C3F014}" type="presParOf" srcId="{0C8F6D1B-BA7E-41BB-890A-6352AC5C3C33}" destId="{28E6BC3B-A9ED-4BDA-9973-6A575908CC82}" srcOrd="1" destOrd="0" presId="urn:microsoft.com/office/officeart/2005/8/layout/hierarchy1"/>
    <dgm:cxn modelId="{D73AC62B-8A7C-48CC-844C-D5FA2F772905}" type="presParOf" srcId="{066B394A-9970-413A-92EF-2061DB083522}" destId="{ED222E13-8EA4-4448-A156-1D9192F1F31D}" srcOrd="1" destOrd="0" presId="urn:microsoft.com/office/officeart/2005/8/layout/hierarchy1"/>
    <dgm:cxn modelId="{93214E3E-EEC4-441A-9F0D-564360DF5CBD}" type="presParOf" srcId="{8751A371-18ED-4A8D-AC61-EED01B8E7A34}" destId="{5F66D119-F787-4D9C-8347-6AC15D5834C6}" srcOrd="4" destOrd="0" presId="urn:microsoft.com/office/officeart/2005/8/layout/hierarchy1"/>
    <dgm:cxn modelId="{39CACDA1-E3D9-4D86-8B5B-BB00EC133076}" type="presParOf" srcId="{8751A371-18ED-4A8D-AC61-EED01B8E7A34}" destId="{34FF9AC9-8A86-4A29-BD35-ABCABF2F72D1}" srcOrd="5" destOrd="0" presId="urn:microsoft.com/office/officeart/2005/8/layout/hierarchy1"/>
    <dgm:cxn modelId="{1B13B88E-9FC5-423A-9C27-450E71F3A7E4}" type="presParOf" srcId="{34FF9AC9-8A86-4A29-BD35-ABCABF2F72D1}" destId="{045B089D-E206-45E6-8749-AD13C8AFA0D3}" srcOrd="0" destOrd="0" presId="urn:microsoft.com/office/officeart/2005/8/layout/hierarchy1"/>
    <dgm:cxn modelId="{A613A6A4-43AD-4CC9-985C-9C66359D1A54}" type="presParOf" srcId="{045B089D-E206-45E6-8749-AD13C8AFA0D3}" destId="{08875F8B-897D-4663-9718-D2B7CD88F92D}" srcOrd="0" destOrd="0" presId="urn:microsoft.com/office/officeart/2005/8/layout/hierarchy1"/>
    <dgm:cxn modelId="{D6B7D403-01A7-4740-805F-C0A171AF14FA}" type="presParOf" srcId="{045B089D-E206-45E6-8749-AD13C8AFA0D3}" destId="{284F41AD-A4E3-4B4E-B920-767FDC466AB9}" srcOrd="1" destOrd="0" presId="urn:microsoft.com/office/officeart/2005/8/layout/hierarchy1"/>
    <dgm:cxn modelId="{3B707D97-94B8-43F0-A917-120C679AE7E3}" type="presParOf" srcId="{34FF9AC9-8A86-4A29-BD35-ABCABF2F72D1}" destId="{1EA530F4-2798-4265-BE47-0B6555BA7B8F}" srcOrd="1" destOrd="0" presId="urn:microsoft.com/office/officeart/2005/8/layout/hierarchy1"/>
    <dgm:cxn modelId="{88B436E1-3FBE-4A57-AC72-C403ECB918D4}" type="presParOf" srcId="{8751A371-18ED-4A8D-AC61-EED01B8E7A34}" destId="{83091B3A-720E-47C6-95CF-25AF8A3E991E}" srcOrd="6" destOrd="0" presId="urn:microsoft.com/office/officeart/2005/8/layout/hierarchy1"/>
    <dgm:cxn modelId="{4471BE5D-D417-4679-9ED9-624A5FB70B39}" type="presParOf" srcId="{8751A371-18ED-4A8D-AC61-EED01B8E7A34}" destId="{9D2EFC14-F621-4D64-9CBF-49021845230B}" srcOrd="7" destOrd="0" presId="urn:microsoft.com/office/officeart/2005/8/layout/hierarchy1"/>
    <dgm:cxn modelId="{ADD85118-9913-433A-BCBF-E9609BC5DCDA}" type="presParOf" srcId="{9D2EFC14-F621-4D64-9CBF-49021845230B}" destId="{6946227E-9894-409D-9816-0DD749127F0B}" srcOrd="0" destOrd="0" presId="urn:microsoft.com/office/officeart/2005/8/layout/hierarchy1"/>
    <dgm:cxn modelId="{3F02AB81-3E9B-400A-8A20-BF824DBC6BC7}" type="presParOf" srcId="{6946227E-9894-409D-9816-0DD749127F0B}" destId="{4FFF5EB9-404C-4F4D-ABDA-6E673A73977C}" srcOrd="0" destOrd="0" presId="urn:microsoft.com/office/officeart/2005/8/layout/hierarchy1"/>
    <dgm:cxn modelId="{7EFF256D-212B-4FF8-969D-0C56F08C1040}" type="presParOf" srcId="{6946227E-9894-409D-9816-0DD749127F0B}" destId="{44F12E47-1DFF-48EC-B913-2C7B9445CB3A}" srcOrd="1" destOrd="0" presId="urn:microsoft.com/office/officeart/2005/8/layout/hierarchy1"/>
    <dgm:cxn modelId="{E3FDDAA5-6450-4DF0-AC72-FC47309A9508}" type="presParOf" srcId="{9D2EFC14-F621-4D64-9CBF-49021845230B}" destId="{FC9B3C92-B4F5-4AF2-A080-734C81F1CA1F}" srcOrd="1" destOrd="0" presId="urn:microsoft.com/office/officeart/2005/8/layout/hierarchy1"/>
    <dgm:cxn modelId="{601F6446-9AFA-4E76-881B-25AC4F49C149}" type="presParOf" srcId="{8751A371-18ED-4A8D-AC61-EED01B8E7A34}" destId="{96D3584E-F00C-4349-8910-C31C4F454AB6}" srcOrd="8" destOrd="0" presId="urn:microsoft.com/office/officeart/2005/8/layout/hierarchy1"/>
    <dgm:cxn modelId="{BFD2271B-DEC9-481D-97C7-B08922B8B697}" type="presParOf" srcId="{8751A371-18ED-4A8D-AC61-EED01B8E7A34}" destId="{78604A64-CB81-465A-B202-C71DCD90C0FC}" srcOrd="9" destOrd="0" presId="urn:microsoft.com/office/officeart/2005/8/layout/hierarchy1"/>
    <dgm:cxn modelId="{6041CE6B-F417-4B03-82E8-556C13CA23F2}" type="presParOf" srcId="{78604A64-CB81-465A-B202-C71DCD90C0FC}" destId="{063F10FD-865D-4763-8C66-3F21AFA4C441}" srcOrd="0" destOrd="0" presId="urn:microsoft.com/office/officeart/2005/8/layout/hierarchy1"/>
    <dgm:cxn modelId="{DE49C37A-7CCC-41A6-9924-A0CB8D59201F}" type="presParOf" srcId="{063F10FD-865D-4763-8C66-3F21AFA4C441}" destId="{29F0B639-7705-4DBD-B83D-7D9C54466281}" srcOrd="0" destOrd="0" presId="urn:microsoft.com/office/officeart/2005/8/layout/hierarchy1"/>
    <dgm:cxn modelId="{5B56790F-C669-4874-86D6-F51ECA31BFA1}" type="presParOf" srcId="{063F10FD-865D-4763-8C66-3F21AFA4C441}" destId="{ED82D79D-C5E5-4D7C-B6E1-AF51DF474C04}" srcOrd="1" destOrd="0" presId="urn:microsoft.com/office/officeart/2005/8/layout/hierarchy1"/>
    <dgm:cxn modelId="{EEBEF895-0988-4972-BB9C-AEFB92AFE420}" type="presParOf" srcId="{78604A64-CB81-465A-B202-C71DCD90C0FC}" destId="{F6E6B54F-C955-4F0B-8781-0207CA0428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C1318-FA36-4442-A012-0F25455906F2}" type="doc">
      <dgm:prSet loTypeId="urn:microsoft.com/office/officeart/2008/layout/BendingPictureSemiTransparentText" loCatId="picture" qsTypeId="urn:microsoft.com/office/officeart/2005/8/quickstyle/simple1" qsCatId="simple" csTypeId="urn:microsoft.com/office/officeart/2005/8/colors/colorful4" csCatId="colorful" phldr="1"/>
      <dgm:spPr/>
    </dgm:pt>
    <dgm:pt modelId="{D0C56DCB-2B2B-48F3-98B9-E32718F0407A}">
      <dgm:prSet phldrT="[Text]" custT="1"/>
      <dgm:spPr/>
      <dgm:t>
        <a:bodyPr/>
        <a:lstStyle/>
        <a:p>
          <a:r>
            <a:rPr lang="fa-IR" sz="2000" dirty="0" smtClean="0">
              <a:solidFill>
                <a:schemeClr val="tx1"/>
              </a:solidFill>
              <a:latin typeface="Estedad SemiBold" panose="02000703000000000000" pitchFamily="2" charset="-78"/>
              <a:cs typeface="Estedad SemiBold" panose="02000703000000000000" pitchFamily="2" charset="-78"/>
            </a:rPr>
            <a:t>هندبال ساحلی</a:t>
          </a:r>
          <a:endParaRPr lang="en-US" sz="2000" dirty="0">
            <a:solidFill>
              <a:schemeClr val="tx1"/>
            </a:solidFill>
            <a:latin typeface="Estedad SemiBold" panose="02000703000000000000" pitchFamily="2" charset="-78"/>
            <a:cs typeface="Estedad SemiBold" panose="02000703000000000000" pitchFamily="2" charset="-78"/>
          </a:endParaRPr>
        </a:p>
      </dgm:t>
    </dgm:pt>
    <dgm:pt modelId="{BB3FBF45-FAFA-41E4-9653-AF0BC094E368}" type="parTrans" cxnId="{09ADA7A4-2BD9-4EEC-8CCB-803052F8F619}">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0F6C4224-A03C-4CB4-9545-7930514461CB}" type="sibTrans" cxnId="{09ADA7A4-2BD9-4EEC-8CCB-803052F8F619}">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96201C5C-3E4E-4F24-BF25-41BD1D7CA92A}">
      <dgm:prSet phldrT="[Text]" custT="1"/>
      <dgm:spPr/>
      <dgm:t>
        <a:bodyPr/>
        <a:lstStyle/>
        <a:p>
          <a:r>
            <a:rPr lang="fa-IR" sz="2000" dirty="0" smtClean="0">
              <a:solidFill>
                <a:schemeClr val="tx1"/>
              </a:solidFill>
              <a:latin typeface="Estedad SemiBold" panose="02000703000000000000" pitchFamily="2" charset="-78"/>
              <a:cs typeface="Estedad SemiBold" panose="02000703000000000000" pitchFamily="2" charset="-78"/>
            </a:rPr>
            <a:t>هندبال سالنی</a:t>
          </a:r>
          <a:endParaRPr lang="en-US" sz="2000" dirty="0">
            <a:solidFill>
              <a:schemeClr val="tx1"/>
            </a:solidFill>
            <a:latin typeface="Estedad SemiBold" panose="02000703000000000000" pitchFamily="2" charset="-78"/>
            <a:cs typeface="Estedad SemiBold" panose="02000703000000000000" pitchFamily="2" charset="-78"/>
          </a:endParaRPr>
        </a:p>
      </dgm:t>
    </dgm:pt>
    <dgm:pt modelId="{C01627EF-058E-4518-8EED-B15D98EB62AA}" type="parTrans" cxnId="{62245DAC-B5E8-46F1-B2D4-DF6D61C55D16}">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BF7A9925-85E4-494D-A5A9-1CDC4DD2B53D}" type="sibTrans" cxnId="{62245DAC-B5E8-46F1-B2D4-DF6D61C55D16}">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35164825-A118-44A8-B007-41C36844C816}">
      <dgm:prSet phldrT="[Text]" custT="1"/>
      <dgm:spPr/>
      <dgm:t>
        <a:bodyPr/>
        <a:lstStyle/>
        <a:p>
          <a:r>
            <a:rPr lang="fa-IR" sz="2000" dirty="0" smtClean="0">
              <a:solidFill>
                <a:schemeClr val="tx1"/>
              </a:solidFill>
              <a:latin typeface="Estedad SemiBold" panose="02000703000000000000" pitchFamily="2" charset="-78"/>
              <a:cs typeface="Estedad SemiBold" panose="02000703000000000000" pitchFamily="2" charset="-78"/>
            </a:rPr>
            <a:t>هندبال با ویلچر</a:t>
          </a:r>
          <a:endParaRPr lang="en-US" sz="2000" dirty="0">
            <a:solidFill>
              <a:schemeClr val="tx1"/>
            </a:solidFill>
            <a:latin typeface="Estedad SemiBold" panose="02000703000000000000" pitchFamily="2" charset="-78"/>
            <a:cs typeface="Estedad SemiBold" panose="02000703000000000000" pitchFamily="2" charset="-78"/>
          </a:endParaRPr>
        </a:p>
      </dgm:t>
    </dgm:pt>
    <dgm:pt modelId="{671A77CB-3033-4A6F-A050-35022530966B}" type="parTrans" cxnId="{4BD77FA0-58B8-4316-B3B4-961183EE3244}">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05A1192F-C22A-4E51-9AE7-4377C1F252DC}" type="sibTrans" cxnId="{4BD77FA0-58B8-4316-B3B4-961183EE3244}">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971A2865-32A7-40EA-8635-46BA6DF1C36A}">
      <dgm:prSet phldrT="[Text]" custT="1"/>
      <dgm:spPr/>
      <dgm:t>
        <a:bodyPr/>
        <a:lstStyle/>
        <a:p>
          <a:r>
            <a:rPr lang="fa-IR" sz="2000" dirty="0" smtClean="0">
              <a:solidFill>
                <a:schemeClr val="tx1"/>
              </a:solidFill>
              <a:latin typeface="Estedad SemiBold" panose="02000703000000000000" pitchFamily="2" charset="-78"/>
              <a:cs typeface="Estedad SemiBold" panose="02000703000000000000" pitchFamily="2" charset="-78"/>
            </a:rPr>
            <a:t>هندبال روی چمن</a:t>
          </a:r>
          <a:endParaRPr lang="en-US" sz="2000" dirty="0">
            <a:solidFill>
              <a:schemeClr val="tx1"/>
            </a:solidFill>
            <a:latin typeface="Estedad SemiBold" panose="02000703000000000000" pitchFamily="2" charset="-78"/>
            <a:cs typeface="Estedad SemiBold" panose="02000703000000000000" pitchFamily="2" charset="-78"/>
          </a:endParaRPr>
        </a:p>
      </dgm:t>
    </dgm:pt>
    <dgm:pt modelId="{BABEB988-DF85-4690-BA16-D625E8A8EEE0}" type="parTrans" cxnId="{5FB6B404-726E-40B3-AA51-C20E83DCB897}">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A9BA275B-932A-4EC1-8136-E2242C272FF7}" type="sibTrans" cxnId="{5FB6B404-726E-40B3-AA51-C20E83DCB897}">
      <dgm:prSet/>
      <dgm:spPr/>
      <dgm:t>
        <a:bodyPr/>
        <a:lstStyle/>
        <a:p>
          <a:endParaRPr lang="en-US" sz="1400">
            <a:solidFill>
              <a:schemeClr val="tx1"/>
            </a:solidFill>
            <a:latin typeface="Estedad SemiBold" panose="02000703000000000000" pitchFamily="2" charset="-78"/>
            <a:cs typeface="Estedad SemiBold" panose="02000703000000000000" pitchFamily="2" charset="-78"/>
          </a:endParaRPr>
        </a:p>
      </dgm:t>
    </dgm:pt>
    <dgm:pt modelId="{05DACFD5-E175-48B5-B92A-ABE90B8434D3}" type="pres">
      <dgm:prSet presAssocID="{A10C1318-FA36-4442-A012-0F25455906F2}" presName="Name0" presStyleCnt="0">
        <dgm:presLayoutVars>
          <dgm:dir/>
          <dgm:resizeHandles val="exact"/>
        </dgm:presLayoutVars>
      </dgm:prSet>
      <dgm:spPr/>
    </dgm:pt>
    <dgm:pt modelId="{A5CEA1FF-E7D2-48D7-90B8-1E353EA6C46E}" type="pres">
      <dgm:prSet presAssocID="{D0C56DCB-2B2B-48F3-98B9-E32718F0407A}" presName="composite" presStyleCnt="0"/>
      <dgm:spPr/>
    </dgm:pt>
    <dgm:pt modelId="{2D3BBFAA-20FD-4CE0-A3CF-EF2872C78801}" type="pres">
      <dgm:prSet presAssocID="{D0C56DCB-2B2B-48F3-98B9-E32718F0407A}" presName="rect1" presStyleLbl="bgShp"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BE74394-7D4D-4BC8-9BDD-8A961478F716}" type="pres">
      <dgm:prSet presAssocID="{D0C56DCB-2B2B-48F3-98B9-E32718F0407A}" presName="rect2" presStyleLbl="trBgShp" presStyleIdx="0" presStyleCnt="4">
        <dgm:presLayoutVars>
          <dgm:bulletEnabled val="1"/>
        </dgm:presLayoutVars>
      </dgm:prSet>
      <dgm:spPr/>
      <dgm:t>
        <a:bodyPr/>
        <a:lstStyle/>
        <a:p>
          <a:endParaRPr lang="en-US"/>
        </a:p>
      </dgm:t>
    </dgm:pt>
    <dgm:pt modelId="{7EA02F63-E028-46FA-AA38-ED22600DB63C}" type="pres">
      <dgm:prSet presAssocID="{0F6C4224-A03C-4CB4-9545-7930514461CB}" presName="sibTrans" presStyleCnt="0"/>
      <dgm:spPr/>
    </dgm:pt>
    <dgm:pt modelId="{56344C3D-03DE-4BCA-842E-F371C34183C1}" type="pres">
      <dgm:prSet presAssocID="{96201C5C-3E4E-4F24-BF25-41BD1D7CA92A}" presName="composite" presStyleCnt="0"/>
      <dgm:spPr/>
    </dgm:pt>
    <dgm:pt modelId="{22C392AD-CFBE-455C-9B1A-4B43D98416F0}" type="pres">
      <dgm:prSet presAssocID="{96201C5C-3E4E-4F24-BF25-41BD1D7CA92A}" presName="rect1" presStyleLbl="bgShp"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DC11180F-E1F2-4347-BBBD-4A8DFCCBAAC3}" type="pres">
      <dgm:prSet presAssocID="{96201C5C-3E4E-4F24-BF25-41BD1D7CA92A}" presName="rect2" presStyleLbl="trBgShp" presStyleIdx="1" presStyleCnt="4">
        <dgm:presLayoutVars>
          <dgm:bulletEnabled val="1"/>
        </dgm:presLayoutVars>
      </dgm:prSet>
      <dgm:spPr/>
      <dgm:t>
        <a:bodyPr/>
        <a:lstStyle/>
        <a:p>
          <a:endParaRPr lang="en-US"/>
        </a:p>
      </dgm:t>
    </dgm:pt>
    <dgm:pt modelId="{BF2ABC78-A5E4-46BF-A0CE-77DAA959DCB0}" type="pres">
      <dgm:prSet presAssocID="{BF7A9925-85E4-494D-A5A9-1CDC4DD2B53D}" presName="sibTrans" presStyleCnt="0"/>
      <dgm:spPr/>
    </dgm:pt>
    <dgm:pt modelId="{67E16337-8B1C-480D-8044-9C6500A64A54}" type="pres">
      <dgm:prSet presAssocID="{35164825-A118-44A8-B007-41C36844C816}" presName="composite" presStyleCnt="0"/>
      <dgm:spPr/>
    </dgm:pt>
    <dgm:pt modelId="{CDCCA39E-AB27-4758-9A5E-453805880DC4}" type="pres">
      <dgm:prSet presAssocID="{35164825-A118-44A8-B007-41C36844C816}" presName="rect1" presStyleLbl="bgShp"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8D0C15C6-3C0C-4EDA-B334-D6164EFD37D6}" type="pres">
      <dgm:prSet presAssocID="{35164825-A118-44A8-B007-41C36844C816}" presName="rect2" presStyleLbl="trBgShp" presStyleIdx="2" presStyleCnt="4">
        <dgm:presLayoutVars>
          <dgm:bulletEnabled val="1"/>
        </dgm:presLayoutVars>
      </dgm:prSet>
      <dgm:spPr/>
      <dgm:t>
        <a:bodyPr/>
        <a:lstStyle/>
        <a:p>
          <a:endParaRPr lang="en-US"/>
        </a:p>
      </dgm:t>
    </dgm:pt>
    <dgm:pt modelId="{0CF495CC-D56D-40FC-868B-77E2761140FF}" type="pres">
      <dgm:prSet presAssocID="{05A1192F-C22A-4E51-9AE7-4377C1F252DC}" presName="sibTrans" presStyleCnt="0"/>
      <dgm:spPr/>
    </dgm:pt>
    <dgm:pt modelId="{D45F75F7-C51B-4144-A714-21A80CEECE03}" type="pres">
      <dgm:prSet presAssocID="{971A2865-32A7-40EA-8635-46BA6DF1C36A}" presName="composite" presStyleCnt="0"/>
      <dgm:spPr/>
    </dgm:pt>
    <dgm:pt modelId="{86B66793-9C1B-4941-8437-FAFCD93015AB}" type="pres">
      <dgm:prSet presAssocID="{971A2865-32A7-40EA-8635-46BA6DF1C36A}" presName="rect1" presStyleLbl="bgShp"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4C5D2482-BE2A-4783-8B84-78925533FEF7}" type="pres">
      <dgm:prSet presAssocID="{971A2865-32A7-40EA-8635-46BA6DF1C36A}" presName="rect2" presStyleLbl="trBgShp" presStyleIdx="3" presStyleCnt="4">
        <dgm:presLayoutVars>
          <dgm:bulletEnabled val="1"/>
        </dgm:presLayoutVars>
      </dgm:prSet>
      <dgm:spPr/>
      <dgm:t>
        <a:bodyPr/>
        <a:lstStyle/>
        <a:p>
          <a:endParaRPr lang="en-US"/>
        </a:p>
      </dgm:t>
    </dgm:pt>
  </dgm:ptLst>
  <dgm:cxnLst>
    <dgm:cxn modelId="{8322B59C-1AF3-41ED-BAB4-96A2EF09128E}" type="presOf" srcId="{35164825-A118-44A8-B007-41C36844C816}" destId="{8D0C15C6-3C0C-4EDA-B334-D6164EFD37D6}" srcOrd="0" destOrd="0" presId="urn:microsoft.com/office/officeart/2008/layout/BendingPictureSemiTransparentText"/>
    <dgm:cxn modelId="{09ADA7A4-2BD9-4EEC-8CCB-803052F8F619}" srcId="{A10C1318-FA36-4442-A012-0F25455906F2}" destId="{D0C56DCB-2B2B-48F3-98B9-E32718F0407A}" srcOrd="0" destOrd="0" parTransId="{BB3FBF45-FAFA-41E4-9653-AF0BC094E368}" sibTransId="{0F6C4224-A03C-4CB4-9545-7930514461CB}"/>
    <dgm:cxn modelId="{4BD77FA0-58B8-4316-B3B4-961183EE3244}" srcId="{A10C1318-FA36-4442-A012-0F25455906F2}" destId="{35164825-A118-44A8-B007-41C36844C816}" srcOrd="2" destOrd="0" parTransId="{671A77CB-3033-4A6F-A050-35022530966B}" sibTransId="{05A1192F-C22A-4E51-9AE7-4377C1F252DC}"/>
    <dgm:cxn modelId="{B0513EA2-40EC-45EA-834C-D7825E527DEA}" type="presOf" srcId="{A10C1318-FA36-4442-A012-0F25455906F2}" destId="{05DACFD5-E175-48B5-B92A-ABE90B8434D3}" srcOrd="0" destOrd="0" presId="urn:microsoft.com/office/officeart/2008/layout/BendingPictureSemiTransparentText"/>
    <dgm:cxn modelId="{62245DAC-B5E8-46F1-B2D4-DF6D61C55D16}" srcId="{A10C1318-FA36-4442-A012-0F25455906F2}" destId="{96201C5C-3E4E-4F24-BF25-41BD1D7CA92A}" srcOrd="1" destOrd="0" parTransId="{C01627EF-058E-4518-8EED-B15D98EB62AA}" sibTransId="{BF7A9925-85E4-494D-A5A9-1CDC4DD2B53D}"/>
    <dgm:cxn modelId="{9EED01FD-B3D8-468F-B264-566BAA400047}" type="presOf" srcId="{96201C5C-3E4E-4F24-BF25-41BD1D7CA92A}" destId="{DC11180F-E1F2-4347-BBBD-4A8DFCCBAAC3}" srcOrd="0" destOrd="0" presId="urn:microsoft.com/office/officeart/2008/layout/BendingPictureSemiTransparentText"/>
    <dgm:cxn modelId="{2BED9CF5-12EC-4819-92A3-DF2031D12186}" type="presOf" srcId="{971A2865-32A7-40EA-8635-46BA6DF1C36A}" destId="{4C5D2482-BE2A-4783-8B84-78925533FEF7}" srcOrd="0" destOrd="0" presId="urn:microsoft.com/office/officeart/2008/layout/BendingPictureSemiTransparentText"/>
    <dgm:cxn modelId="{AE058540-79FB-43F7-988D-53E0E4D8F132}" type="presOf" srcId="{D0C56DCB-2B2B-48F3-98B9-E32718F0407A}" destId="{1BE74394-7D4D-4BC8-9BDD-8A961478F716}" srcOrd="0" destOrd="0" presId="urn:microsoft.com/office/officeart/2008/layout/BendingPictureSemiTransparentText"/>
    <dgm:cxn modelId="{5FB6B404-726E-40B3-AA51-C20E83DCB897}" srcId="{A10C1318-FA36-4442-A012-0F25455906F2}" destId="{971A2865-32A7-40EA-8635-46BA6DF1C36A}" srcOrd="3" destOrd="0" parTransId="{BABEB988-DF85-4690-BA16-D625E8A8EEE0}" sibTransId="{A9BA275B-932A-4EC1-8136-E2242C272FF7}"/>
    <dgm:cxn modelId="{AE17CDEB-7DF7-472A-8A26-C7EA2FB34632}" type="presParOf" srcId="{05DACFD5-E175-48B5-B92A-ABE90B8434D3}" destId="{A5CEA1FF-E7D2-48D7-90B8-1E353EA6C46E}" srcOrd="0" destOrd="0" presId="urn:microsoft.com/office/officeart/2008/layout/BendingPictureSemiTransparentText"/>
    <dgm:cxn modelId="{7D45526D-5BE6-442C-903D-3C87DB42509D}" type="presParOf" srcId="{A5CEA1FF-E7D2-48D7-90B8-1E353EA6C46E}" destId="{2D3BBFAA-20FD-4CE0-A3CF-EF2872C78801}" srcOrd="0" destOrd="0" presId="urn:microsoft.com/office/officeart/2008/layout/BendingPictureSemiTransparentText"/>
    <dgm:cxn modelId="{697309AD-EA98-4611-854B-92CFBD49AA88}" type="presParOf" srcId="{A5CEA1FF-E7D2-48D7-90B8-1E353EA6C46E}" destId="{1BE74394-7D4D-4BC8-9BDD-8A961478F716}" srcOrd="1" destOrd="0" presId="urn:microsoft.com/office/officeart/2008/layout/BendingPictureSemiTransparentText"/>
    <dgm:cxn modelId="{9E64C010-935D-4FEB-8DD5-9377EA44FD17}" type="presParOf" srcId="{05DACFD5-E175-48B5-B92A-ABE90B8434D3}" destId="{7EA02F63-E028-46FA-AA38-ED22600DB63C}" srcOrd="1" destOrd="0" presId="urn:microsoft.com/office/officeart/2008/layout/BendingPictureSemiTransparentText"/>
    <dgm:cxn modelId="{4357B91C-9E71-4A17-B2B9-72B140C1E158}" type="presParOf" srcId="{05DACFD5-E175-48B5-B92A-ABE90B8434D3}" destId="{56344C3D-03DE-4BCA-842E-F371C34183C1}" srcOrd="2" destOrd="0" presId="urn:microsoft.com/office/officeart/2008/layout/BendingPictureSemiTransparentText"/>
    <dgm:cxn modelId="{D18F3487-E7A1-41ED-8E4F-061C8209931F}" type="presParOf" srcId="{56344C3D-03DE-4BCA-842E-F371C34183C1}" destId="{22C392AD-CFBE-455C-9B1A-4B43D98416F0}" srcOrd="0" destOrd="0" presId="urn:microsoft.com/office/officeart/2008/layout/BendingPictureSemiTransparentText"/>
    <dgm:cxn modelId="{2100B7AA-9885-4E08-A6CB-79085A226C5E}" type="presParOf" srcId="{56344C3D-03DE-4BCA-842E-F371C34183C1}" destId="{DC11180F-E1F2-4347-BBBD-4A8DFCCBAAC3}" srcOrd="1" destOrd="0" presId="urn:microsoft.com/office/officeart/2008/layout/BendingPictureSemiTransparentText"/>
    <dgm:cxn modelId="{1B59E74F-B68D-4FA2-B355-A3EFCA693794}" type="presParOf" srcId="{05DACFD5-E175-48B5-B92A-ABE90B8434D3}" destId="{BF2ABC78-A5E4-46BF-A0CE-77DAA959DCB0}" srcOrd="3" destOrd="0" presId="urn:microsoft.com/office/officeart/2008/layout/BendingPictureSemiTransparentText"/>
    <dgm:cxn modelId="{662F5D72-897D-41DC-B0D8-A90748FD42D9}" type="presParOf" srcId="{05DACFD5-E175-48B5-B92A-ABE90B8434D3}" destId="{67E16337-8B1C-480D-8044-9C6500A64A54}" srcOrd="4" destOrd="0" presId="urn:microsoft.com/office/officeart/2008/layout/BendingPictureSemiTransparentText"/>
    <dgm:cxn modelId="{43DA69F8-66A7-4486-A4DE-611B6F6E48AE}" type="presParOf" srcId="{67E16337-8B1C-480D-8044-9C6500A64A54}" destId="{CDCCA39E-AB27-4758-9A5E-453805880DC4}" srcOrd="0" destOrd="0" presId="urn:microsoft.com/office/officeart/2008/layout/BendingPictureSemiTransparentText"/>
    <dgm:cxn modelId="{6BF7888C-080F-4444-8861-D71A194292FA}" type="presParOf" srcId="{67E16337-8B1C-480D-8044-9C6500A64A54}" destId="{8D0C15C6-3C0C-4EDA-B334-D6164EFD37D6}" srcOrd="1" destOrd="0" presId="urn:microsoft.com/office/officeart/2008/layout/BendingPictureSemiTransparentText"/>
    <dgm:cxn modelId="{6F2DB263-F3C1-449D-9613-4B045A56C243}" type="presParOf" srcId="{05DACFD5-E175-48B5-B92A-ABE90B8434D3}" destId="{0CF495CC-D56D-40FC-868B-77E2761140FF}" srcOrd="5" destOrd="0" presId="urn:microsoft.com/office/officeart/2008/layout/BendingPictureSemiTransparentText"/>
    <dgm:cxn modelId="{BB88A51F-EC37-4DC0-8713-27A5015D5DA9}" type="presParOf" srcId="{05DACFD5-E175-48B5-B92A-ABE90B8434D3}" destId="{D45F75F7-C51B-4144-A714-21A80CEECE03}" srcOrd="6" destOrd="0" presId="urn:microsoft.com/office/officeart/2008/layout/BendingPictureSemiTransparentText"/>
    <dgm:cxn modelId="{F5CE41DC-4009-4379-8511-F4CA2D896941}" type="presParOf" srcId="{D45F75F7-C51B-4144-A714-21A80CEECE03}" destId="{86B66793-9C1B-4941-8437-FAFCD93015AB}" srcOrd="0" destOrd="0" presId="urn:microsoft.com/office/officeart/2008/layout/BendingPictureSemiTransparentText"/>
    <dgm:cxn modelId="{F043CAC8-579F-4B09-8951-5836976F700D}" type="presParOf" srcId="{D45F75F7-C51B-4144-A714-21A80CEECE03}" destId="{4C5D2482-BE2A-4783-8B84-78925533FEF7}"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01D13-6553-47AD-92D5-CC5A5C10E5D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C2E14FF-9B84-4E6C-8EC8-DE3BDBD71B01}">
      <dgm:prSet phldrT="[Text]" custT="1"/>
      <dgm:spPr>
        <a:solidFill>
          <a:schemeClr val="tx2"/>
        </a:solidFill>
      </dgm:spPr>
      <dgm:t>
        <a:bodyPr/>
        <a:lstStyle/>
        <a:p>
          <a:r>
            <a:rPr lang="fa-IR" sz="2400" dirty="0" smtClean="0">
              <a:latin typeface="Estedad SemiBold" panose="02000703000000000000" pitchFamily="2" charset="-78"/>
              <a:cs typeface="Estedad SemiBold" panose="02000703000000000000" pitchFamily="2" charset="-78"/>
            </a:rPr>
            <a:t>اخطارهای هندبال</a:t>
          </a:r>
          <a:endParaRPr lang="en-US" sz="2400" dirty="0">
            <a:latin typeface="Estedad SemiBold" panose="02000703000000000000" pitchFamily="2" charset="-78"/>
            <a:cs typeface="Estedad SemiBold" panose="02000703000000000000" pitchFamily="2" charset="-78"/>
          </a:endParaRPr>
        </a:p>
      </dgm:t>
    </dgm:pt>
    <dgm:pt modelId="{25566CA7-F9E8-4943-91BC-92DE23AA76E6}" type="parTrans" cxnId="{037C1A44-718F-43AF-977A-E651956E7947}">
      <dgm:prSet/>
      <dgm:spPr/>
      <dgm:t>
        <a:bodyPr/>
        <a:lstStyle/>
        <a:p>
          <a:endParaRPr lang="en-US" sz="900">
            <a:latin typeface="Estedad SemiBold" panose="02000703000000000000" pitchFamily="2" charset="-78"/>
            <a:cs typeface="Estedad SemiBold" panose="02000703000000000000" pitchFamily="2" charset="-78"/>
          </a:endParaRPr>
        </a:p>
      </dgm:t>
    </dgm:pt>
    <dgm:pt modelId="{FB477665-4D36-4D50-A14F-D67F4B3936BA}" type="sibTrans" cxnId="{037C1A44-718F-43AF-977A-E651956E7947}">
      <dgm:prSet/>
      <dgm:spPr/>
      <dgm:t>
        <a:bodyPr/>
        <a:lstStyle/>
        <a:p>
          <a:endParaRPr lang="en-US" sz="900">
            <a:latin typeface="Estedad SemiBold" panose="02000703000000000000" pitchFamily="2" charset="-78"/>
            <a:cs typeface="Estedad SemiBold" panose="02000703000000000000" pitchFamily="2" charset="-78"/>
          </a:endParaRPr>
        </a:p>
      </dgm:t>
    </dgm:pt>
    <dgm:pt modelId="{1BAAF117-908B-4211-A420-EA5A504C1553}">
      <dgm:prSet phldrT="[Text]" custT="1"/>
      <dgm:spPr>
        <a:solidFill>
          <a:srgbClr val="FF0000"/>
        </a:solidFill>
      </dgm:spPr>
      <dgm:t>
        <a:bodyPr/>
        <a:lstStyle/>
        <a:p>
          <a:r>
            <a:rPr lang="fa-IR" sz="2000" dirty="0" smtClean="0">
              <a:latin typeface="Estedad SemiBold" panose="02000703000000000000" pitchFamily="2" charset="-78"/>
              <a:cs typeface="Estedad SemiBold" panose="02000703000000000000" pitchFamily="2" charset="-78"/>
            </a:rPr>
            <a:t>کارت قرمز</a:t>
          </a:r>
          <a:endParaRPr lang="en-US" sz="2000" dirty="0">
            <a:latin typeface="Estedad SemiBold" panose="02000703000000000000" pitchFamily="2" charset="-78"/>
            <a:cs typeface="Estedad SemiBold" panose="02000703000000000000" pitchFamily="2" charset="-78"/>
          </a:endParaRPr>
        </a:p>
      </dgm:t>
    </dgm:pt>
    <dgm:pt modelId="{EFF07499-A01F-4660-B508-0BC284B0CD47}" type="parTrans" cxnId="{3C3AC795-7FA0-4B60-B633-E55A3BF9E8CB}">
      <dgm:prSet/>
      <dgm:spPr/>
      <dgm:t>
        <a:bodyPr/>
        <a:lstStyle/>
        <a:p>
          <a:endParaRPr lang="en-US" sz="900">
            <a:latin typeface="Estedad SemiBold" panose="02000703000000000000" pitchFamily="2" charset="-78"/>
            <a:cs typeface="Estedad SemiBold" panose="02000703000000000000" pitchFamily="2" charset="-78"/>
          </a:endParaRPr>
        </a:p>
      </dgm:t>
    </dgm:pt>
    <dgm:pt modelId="{250182C9-7DAF-420C-950D-F21BFA215FBB}" type="sibTrans" cxnId="{3C3AC795-7FA0-4B60-B633-E55A3BF9E8CB}">
      <dgm:prSet/>
      <dgm:spPr/>
      <dgm:t>
        <a:bodyPr/>
        <a:lstStyle/>
        <a:p>
          <a:endParaRPr lang="en-US" sz="900">
            <a:latin typeface="Estedad SemiBold" panose="02000703000000000000" pitchFamily="2" charset="-78"/>
            <a:cs typeface="Estedad SemiBold" panose="02000703000000000000" pitchFamily="2" charset="-78"/>
          </a:endParaRPr>
        </a:p>
      </dgm:t>
    </dgm:pt>
    <dgm:pt modelId="{0873CFA9-706D-40F8-86ED-D392BCCB29D7}">
      <dgm:prSet phldrT="[Text]" custT="1"/>
      <dgm:spPr>
        <a:solidFill>
          <a:schemeClr val="accent3"/>
        </a:solidFill>
      </dgm:spPr>
      <dgm:t>
        <a:bodyPr/>
        <a:lstStyle/>
        <a:p>
          <a:pPr rtl="1"/>
          <a:r>
            <a:rPr lang="fa-IR" sz="2000" b="1" i="0" dirty="0" smtClean="0">
              <a:latin typeface="Estedad SemiBold" panose="02000703000000000000" pitchFamily="2" charset="-78"/>
              <a:cs typeface="Estedad SemiBold" panose="02000703000000000000" pitchFamily="2" charset="-78"/>
            </a:rPr>
            <a:t>اخراج 2 دقیقه ای</a:t>
          </a:r>
          <a:endParaRPr lang="en-US" sz="2000" dirty="0">
            <a:latin typeface="Estedad SemiBold" panose="02000703000000000000" pitchFamily="2" charset="-78"/>
            <a:cs typeface="Estedad SemiBold" panose="02000703000000000000" pitchFamily="2" charset="-78"/>
          </a:endParaRPr>
        </a:p>
      </dgm:t>
    </dgm:pt>
    <dgm:pt modelId="{0B62FF48-0593-4EBB-B545-B319DC558C55}" type="parTrans" cxnId="{B1F16037-3F67-44BA-A885-46314EC074D6}">
      <dgm:prSet/>
      <dgm:spPr/>
      <dgm:t>
        <a:bodyPr/>
        <a:lstStyle/>
        <a:p>
          <a:endParaRPr lang="en-US" sz="900">
            <a:latin typeface="Estedad SemiBold" panose="02000703000000000000" pitchFamily="2" charset="-78"/>
            <a:cs typeface="Estedad SemiBold" panose="02000703000000000000" pitchFamily="2" charset="-78"/>
          </a:endParaRPr>
        </a:p>
      </dgm:t>
    </dgm:pt>
    <dgm:pt modelId="{D11A3872-722B-4C6B-8410-C885DBED8949}" type="sibTrans" cxnId="{B1F16037-3F67-44BA-A885-46314EC074D6}">
      <dgm:prSet/>
      <dgm:spPr/>
      <dgm:t>
        <a:bodyPr/>
        <a:lstStyle/>
        <a:p>
          <a:endParaRPr lang="en-US" sz="900">
            <a:latin typeface="Estedad SemiBold" panose="02000703000000000000" pitchFamily="2" charset="-78"/>
            <a:cs typeface="Estedad SemiBold" panose="02000703000000000000" pitchFamily="2" charset="-78"/>
          </a:endParaRPr>
        </a:p>
      </dgm:t>
    </dgm:pt>
    <dgm:pt modelId="{E43C1DC9-2B76-4107-BD83-7F922C74802F}">
      <dgm:prSet phldrT="[Text]" custT="1"/>
      <dgm:spPr>
        <a:solidFill>
          <a:srgbClr val="FFFF00"/>
        </a:solidFill>
      </dgm:spPr>
      <dgm:t>
        <a:bodyPr/>
        <a:lstStyle/>
        <a:p>
          <a:r>
            <a:rPr lang="fa-IR" sz="2000" dirty="0" smtClean="0">
              <a:latin typeface="Estedad SemiBold" panose="02000703000000000000" pitchFamily="2" charset="-78"/>
              <a:cs typeface="Estedad SemiBold" panose="02000703000000000000" pitchFamily="2" charset="-78"/>
            </a:rPr>
            <a:t>کارت زرد</a:t>
          </a:r>
          <a:endParaRPr lang="en-US" sz="2000" dirty="0">
            <a:latin typeface="Estedad SemiBold" panose="02000703000000000000" pitchFamily="2" charset="-78"/>
            <a:cs typeface="Estedad SemiBold" panose="02000703000000000000" pitchFamily="2" charset="-78"/>
          </a:endParaRPr>
        </a:p>
      </dgm:t>
    </dgm:pt>
    <dgm:pt modelId="{347DA5EA-1EE3-46D7-9DC5-DBD02598CE66}" type="parTrans" cxnId="{B18C1BF2-5B69-4AD9-B9E4-E9E4733CE407}">
      <dgm:prSet/>
      <dgm:spPr/>
      <dgm:t>
        <a:bodyPr/>
        <a:lstStyle/>
        <a:p>
          <a:endParaRPr lang="en-US" sz="900">
            <a:latin typeface="Estedad SemiBold" panose="02000703000000000000" pitchFamily="2" charset="-78"/>
            <a:cs typeface="Estedad SemiBold" panose="02000703000000000000" pitchFamily="2" charset="-78"/>
          </a:endParaRPr>
        </a:p>
      </dgm:t>
    </dgm:pt>
    <dgm:pt modelId="{AD9366D0-65D8-4F1C-B4BD-2B7C566F946B}" type="sibTrans" cxnId="{B18C1BF2-5B69-4AD9-B9E4-E9E4733CE407}">
      <dgm:prSet/>
      <dgm:spPr/>
      <dgm:t>
        <a:bodyPr/>
        <a:lstStyle/>
        <a:p>
          <a:endParaRPr lang="en-US" sz="900">
            <a:latin typeface="Estedad SemiBold" panose="02000703000000000000" pitchFamily="2" charset="-78"/>
            <a:cs typeface="Estedad SemiBold" panose="02000703000000000000" pitchFamily="2" charset="-78"/>
          </a:endParaRPr>
        </a:p>
      </dgm:t>
    </dgm:pt>
    <dgm:pt modelId="{CE6E0016-7425-4C8A-A8AE-BF8E4AEDE1D8}" type="pres">
      <dgm:prSet presAssocID="{4DF01D13-6553-47AD-92D5-CC5A5C10E5D3}" presName="composite" presStyleCnt="0">
        <dgm:presLayoutVars>
          <dgm:chMax val="1"/>
          <dgm:dir/>
          <dgm:resizeHandles val="exact"/>
        </dgm:presLayoutVars>
      </dgm:prSet>
      <dgm:spPr/>
      <dgm:t>
        <a:bodyPr/>
        <a:lstStyle/>
        <a:p>
          <a:endParaRPr lang="en-US"/>
        </a:p>
      </dgm:t>
    </dgm:pt>
    <dgm:pt modelId="{A5D63E21-7858-453A-ADE7-8D46EF907C1A}" type="pres">
      <dgm:prSet presAssocID="{5C2E14FF-9B84-4E6C-8EC8-DE3BDBD71B01}" presName="roof" presStyleLbl="dkBgShp" presStyleIdx="0" presStyleCnt="2"/>
      <dgm:spPr/>
      <dgm:t>
        <a:bodyPr/>
        <a:lstStyle/>
        <a:p>
          <a:endParaRPr lang="en-US"/>
        </a:p>
      </dgm:t>
    </dgm:pt>
    <dgm:pt modelId="{2D35B4D0-300D-44C7-9A56-94329996F40A}" type="pres">
      <dgm:prSet presAssocID="{5C2E14FF-9B84-4E6C-8EC8-DE3BDBD71B01}" presName="pillars" presStyleCnt="0"/>
      <dgm:spPr/>
    </dgm:pt>
    <dgm:pt modelId="{1350D6C7-4C2E-4696-98B5-04D106C87814}" type="pres">
      <dgm:prSet presAssocID="{5C2E14FF-9B84-4E6C-8EC8-DE3BDBD71B01}" presName="pillar1" presStyleLbl="node1" presStyleIdx="0" presStyleCnt="3">
        <dgm:presLayoutVars>
          <dgm:bulletEnabled val="1"/>
        </dgm:presLayoutVars>
      </dgm:prSet>
      <dgm:spPr/>
      <dgm:t>
        <a:bodyPr/>
        <a:lstStyle/>
        <a:p>
          <a:endParaRPr lang="en-US"/>
        </a:p>
      </dgm:t>
    </dgm:pt>
    <dgm:pt modelId="{7EB9C38E-FB0E-4D9E-B182-9715661A3696}" type="pres">
      <dgm:prSet presAssocID="{0873CFA9-706D-40F8-86ED-D392BCCB29D7}" presName="pillarX" presStyleLbl="node1" presStyleIdx="1" presStyleCnt="3">
        <dgm:presLayoutVars>
          <dgm:bulletEnabled val="1"/>
        </dgm:presLayoutVars>
      </dgm:prSet>
      <dgm:spPr/>
      <dgm:t>
        <a:bodyPr/>
        <a:lstStyle/>
        <a:p>
          <a:endParaRPr lang="en-US"/>
        </a:p>
      </dgm:t>
    </dgm:pt>
    <dgm:pt modelId="{E8F157EB-563A-4682-B382-9A3589FCF509}" type="pres">
      <dgm:prSet presAssocID="{E43C1DC9-2B76-4107-BD83-7F922C74802F}" presName="pillarX" presStyleLbl="node1" presStyleIdx="2" presStyleCnt="3">
        <dgm:presLayoutVars>
          <dgm:bulletEnabled val="1"/>
        </dgm:presLayoutVars>
      </dgm:prSet>
      <dgm:spPr/>
      <dgm:t>
        <a:bodyPr/>
        <a:lstStyle/>
        <a:p>
          <a:endParaRPr lang="en-US"/>
        </a:p>
      </dgm:t>
    </dgm:pt>
    <dgm:pt modelId="{2C18ED99-75E2-4F01-836F-75D44F8BA3F8}" type="pres">
      <dgm:prSet presAssocID="{5C2E14FF-9B84-4E6C-8EC8-DE3BDBD71B01}" presName="base" presStyleLbl="dkBgShp" presStyleIdx="1" presStyleCnt="2" custLinFactNeighborX="11250" custLinFactNeighborY="83577"/>
      <dgm:spPr>
        <a:solidFill>
          <a:schemeClr val="tx2"/>
        </a:solidFill>
      </dgm:spPr>
    </dgm:pt>
  </dgm:ptLst>
  <dgm:cxnLst>
    <dgm:cxn modelId="{78AFCD6C-D847-48AD-A2ED-0CCDAF5F22C7}" type="presOf" srcId="{5C2E14FF-9B84-4E6C-8EC8-DE3BDBD71B01}" destId="{A5D63E21-7858-453A-ADE7-8D46EF907C1A}" srcOrd="0" destOrd="0" presId="urn:microsoft.com/office/officeart/2005/8/layout/hList3"/>
    <dgm:cxn modelId="{B1F16037-3F67-44BA-A885-46314EC074D6}" srcId="{5C2E14FF-9B84-4E6C-8EC8-DE3BDBD71B01}" destId="{0873CFA9-706D-40F8-86ED-D392BCCB29D7}" srcOrd="1" destOrd="0" parTransId="{0B62FF48-0593-4EBB-B545-B319DC558C55}" sibTransId="{D11A3872-722B-4C6B-8410-C885DBED8949}"/>
    <dgm:cxn modelId="{3C3AC795-7FA0-4B60-B633-E55A3BF9E8CB}" srcId="{5C2E14FF-9B84-4E6C-8EC8-DE3BDBD71B01}" destId="{1BAAF117-908B-4211-A420-EA5A504C1553}" srcOrd="0" destOrd="0" parTransId="{EFF07499-A01F-4660-B508-0BC284B0CD47}" sibTransId="{250182C9-7DAF-420C-950D-F21BFA215FBB}"/>
    <dgm:cxn modelId="{B18C1BF2-5B69-4AD9-B9E4-E9E4733CE407}" srcId="{5C2E14FF-9B84-4E6C-8EC8-DE3BDBD71B01}" destId="{E43C1DC9-2B76-4107-BD83-7F922C74802F}" srcOrd="2" destOrd="0" parTransId="{347DA5EA-1EE3-46D7-9DC5-DBD02598CE66}" sibTransId="{AD9366D0-65D8-4F1C-B4BD-2B7C566F946B}"/>
    <dgm:cxn modelId="{870BD0A8-5176-4F40-9AD9-5564D8675CF1}" type="presOf" srcId="{E43C1DC9-2B76-4107-BD83-7F922C74802F}" destId="{E8F157EB-563A-4682-B382-9A3589FCF509}" srcOrd="0" destOrd="0" presId="urn:microsoft.com/office/officeart/2005/8/layout/hList3"/>
    <dgm:cxn modelId="{908E164E-10D3-4E7B-9C83-8433113EF961}" type="presOf" srcId="{1BAAF117-908B-4211-A420-EA5A504C1553}" destId="{1350D6C7-4C2E-4696-98B5-04D106C87814}" srcOrd="0" destOrd="0" presId="urn:microsoft.com/office/officeart/2005/8/layout/hList3"/>
    <dgm:cxn modelId="{52CCF322-9F10-4DA6-8E38-6DD9F3D18178}" type="presOf" srcId="{4DF01D13-6553-47AD-92D5-CC5A5C10E5D3}" destId="{CE6E0016-7425-4C8A-A8AE-BF8E4AEDE1D8}" srcOrd="0" destOrd="0" presId="urn:microsoft.com/office/officeart/2005/8/layout/hList3"/>
    <dgm:cxn modelId="{037C1A44-718F-43AF-977A-E651956E7947}" srcId="{4DF01D13-6553-47AD-92D5-CC5A5C10E5D3}" destId="{5C2E14FF-9B84-4E6C-8EC8-DE3BDBD71B01}" srcOrd="0" destOrd="0" parTransId="{25566CA7-F9E8-4943-91BC-92DE23AA76E6}" sibTransId="{FB477665-4D36-4D50-A14F-D67F4B3936BA}"/>
    <dgm:cxn modelId="{2DA81BDE-33F7-4298-AE90-A00989C40719}" type="presOf" srcId="{0873CFA9-706D-40F8-86ED-D392BCCB29D7}" destId="{7EB9C38E-FB0E-4D9E-B182-9715661A3696}" srcOrd="0" destOrd="0" presId="urn:microsoft.com/office/officeart/2005/8/layout/hList3"/>
    <dgm:cxn modelId="{E2ABF3EA-9132-4036-86EE-90754804DF01}" type="presParOf" srcId="{CE6E0016-7425-4C8A-A8AE-BF8E4AEDE1D8}" destId="{A5D63E21-7858-453A-ADE7-8D46EF907C1A}" srcOrd="0" destOrd="0" presId="urn:microsoft.com/office/officeart/2005/8/layout/hList3"/>
    <dgm:cxn modelId="{40375EDD-88E4-41A1-93D5-55005C677DE7}" type="presParOf" srcId="{CE6E0016-7425-4C8A-A8AE-BF8E4AEDE1D8}" destId="{2D35B4D0-300D-44C7-9A56-94329996F40A}" srcOrd="1" destOrd="0" presId="urn:microsoft.com/office/officeart/2005/8/layout/hList3"/>
    <dgm:cxn modelId="{1063434F-5DD5-4056-B4A2-BD7BA236F36B}" type="presParOf" srcId="{2D35B4D0-300D-44C7-9A56-94329996F40A}" destId="{1350D6C7-4C2E-4696-98B5-04D106C87814}" srcOrd="0" destOrd="0" presId="urn:microsoft.com/office/officeart/2005/8/layout/hList3"/>
    <dgm:cxn modelId="{AF1CF56F-519E-4E62-A541-1BFF8115D269}" type="presParOf" srcId="{2D35B4D0-300D-44C7-9A56-94329996F40A}" destId="{7EB9C38E-FB0E-4D9E-B182-9715661A3696}" srcOrd="1" destOrd="0" presId="urn:microsoft.com/office/officeart/2005/8/layout/hList3"/>
    <dgm:cxn modelId="{FE5F5D09-1AF2-4E48-9FA8-817D7D73E656}" type="presParOf" srcId="{2D35B4D0-300D-44C7-9A56-94329996F40A}" destId="{E8F157EB-563A-4682-B382-9A3589FCF509}" srcOrd="2" destOrd="0" presId="urn:microsoft.com/office/officeart/2005/8/layout/hList3"/>
    <dgm:cxn modelId="{266F306B-F15A-46E8-B6E1-5B17D3E4ABA9}" type="presParOf" srcId="{CE6E0016-7425-4C8A-A8AE-BF8E4AEDE1D8}" destId="{2C18ED99-75E2-4F01-836F-75D44F8BA3F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6EDD94-490D-461E-B0C3-D404F3F789D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1F57838-1C5E-4EBF-9FB4-4062AC4639C2}">
      <dgm:prSet phldrT="[Text]" custT="1"/>
      <dgm:spPr/>
      <dgm:t>
        <a:bodyPr/>
        <a:lstStyle/>
        <a:p>
          <a:r>
            <a:rPr lang="fa-IR" sz="1400" dirty="0" smtClean="0">
              <a:latin typeface="Estedad SemiBold" panose="02000703000000000000" pitchFamily="2" charset="-78"/>
              <a:cs typeface="Estedad SemiBold" panose="02000703000000000000" pitchFamily="2" charset="-78"/>
            </a:rPr>
            <a:t>انواع تکنیک در هندبال</a:t>
          </a:r>
          <a:endParaRPr lang="en-US" sz="1400" dirty="0">
            <a:latin typeface="Estedad SemiBold" panose="02000703000000000000" pitchFamily="2" charset="-78"/>
            <a:cs typeface="Estedad SemiBold" panose="02000703000000000000" pitchFamily="2" charset="-78"/>
          </a:endParaRPr>
        </a:p>
      </dgm:t>
    </dgm:pt>
    <dgm:pt modelId="{80D2900C-E383-47C0-9415-E59759C6F51B}" type="parTrans" cxnId="{2545353F-1B85-4C57-93E1-D7F486363E9B}">
      <dgm:prSet/>
      <dgm:spPr/>
      <dgm:t>
        <a:bodyPr/>
        <a:lstStyle/>
        <a:p>
          <a:endParaRPr lang="en-US" sz="1200">
            <a:latin typeface="Estedad SemiBold" panose="02000703000000000000" pitchFamily="2" charset="-78"/>
            <a:cs typeface="Estedad SemiBold" panose="02000703000000000000" pitchFamily="2" charset="-78"/>
          </a:endParaRPr>
        </a:p>
      </dgm:t>
    </dgm:pt>
    <dgm:pt modelId="{76793076-13CE-4D28-9FBC-2C021A856885}" type="sibTrans" cxnId="{2545353F-1B85-4C57-93E1-D7F486363E9B}">
      <dgm:prSet/>
      <dgm:spPr/>
      <dgm:t>
        <a:bodyPr/>
        <a:lstStyle/>
        <a:p>
          <a:endParaRPr lang="en-US" sz="1200">
            <a:latin typeface="Estedad SemiBold" panose="02000703000000000000" pitchFamily="2" charset="-78"/>
            <a:cs typeface="Estedad SemiBold" panose="02000703000000000000" pitchFamily="2" charset="-78"/>
          </a:endParaRPr>
        </a:p>
      </dgm:t>
    </dgm:pt>
    <dgm:pt modelId="{A21619FB-DFB5-4FE7-931E-EDC757D9515E}">
      <dgm:prSet phldrT="[Text]" custT="1"/>
      <dgm:spPr/>
      <dgm:t>
        <a:bodyPr/>
        <a:lstStyle/>
        <a:p>
          <a:pPr rtl="0"/>
          <a:r>
            <a:rPr lang="fa-IR" sz="1200" dirty="0" smtClean="0">
              <a:latin typeface="Estedad SemiBold" panose="02000703000000000000" pitchFamily="2" charset="-78"/>
              <a:cs typeface="Estedad SemiBold" panose="02000703000000000000" pitchFamily="2" charset="-78"/>
            </a:rPr>
            <a:t>شوت</a:t>
          </a:r>
          <a:endParaRPr lang="en-US" sz="1200" dirty="0">
            <a:latin typeface="Estedad SemiBold" panose="02000703000000000000" pitchFamily="2" charset="-78"/>
            <a:cs typeface="Estedad SemiBold" panose="02000703000000000000" pitchFamily="2" charset="-78"/>
          </a:endParaRPr>
        </a:p>
      </dgm:t>
    </dgm:pt>
    <dgm:pt modelId="{293578DA-9833-4A1C-8644-FCF4379DFCDF}" type="parTrans" cxnId="{662960F5-1758-4ECE-9B16-D15C34D2403C}">
      <dgm:prSet/>
      <dgm:spPr/>
      <dgm:t>
        <a:bodyPr/>
        <a:lstStyle/>
        <a:p>
          <a:endParaRPr lang="en-US" sz="1200">
            <a:latin typeface="Estedad SemiBold" panose="02000703000000000000" pitchFamily="2" charset="-78"/>
            <a:cs typeface="Estedad SemiBold" panose="02000703000000000000" pitchFamily="2" charset="-78"/>
          </a:endParaRPr>
        </a:p>
      </dgm:t>
    </dgm:pt>
    <dgm:pt modelId="{A037552F-C432-4AD8-9806-D3C0EDF7B1B4}" type="sibTrans" cxnId="{662960F5-1758-4ECE-9B16-D15C34D2403C}">
      <dgm:prSet/>
      <dgm:spPr/>
      <dgm:t>
        <a:bodyPr/>
        <a:lstStyle/>
        <a:p>
          <a:endParaRPr lang="en-US" sz="1200">
            <a:latin typeface="Estedad SemiBold" panose="02000703000000000000" pitchFamily="2" charset="-78"/>
            <a:cs typeface="Estedad SemiBold" panose="02000703000000000000" pitchFamily="2" charset="-78"/>
          </a:endParaRPr>
        </a:p>
      </dgm:t>
    </dgm:pt>
    <dgm:pt modelId="{776F8F2C-225E-4B46-9BA0-71AC52D8AEBA}">
      <dgm:prSet phldrT="[Text]" custT="1"/>
      <dgm:spPr/>
      <dgm:t>
        <a:bodyPr/>
        <a:lstStyle/>
        <a:p>
          <a:pPr rtl="0"/>
          <a:r>
            <a:rPr lang="fa-IR" sz="1200" dirty="0" smtClean="0">
              <a:latin typeface="Estedad SemiBold" panose="02000703000000000000" pitchFamily="2" charset="-78"/>
              <a:cs typeface="Estedad SemiBold" panose="02000703000000000000" pitchFamily="2" charset="-78"/>
            </a:rPr>
            <a:t>دریافت توپ</a:t>
          </a:r>
          <a:endParaRPr lang="en-US" sz="1200" dirty="0">
            <a:latin typeface="Estedad SemiBold" panose="02000703000000000000" pitchFamily="2" charset="-78"/>
            <a:cs typeface="Estedad SemiBold" panose="02000703000000000000" pitchFamily="2" charset="-78"/>
          </a:endParaRPr>
        </a:p>
      </dgm:t>
    </dgm:pt>
    <dgm:pt modelId="{4E6D8DD1-3414-431F-A5B6-4F930051CDB5}" type="parTrans" cxnId="{F8B96F5C-6D6C-4751-8F78-F60FD1BE8538}">
      <dgm:prSet/>
      <dgm:spPr/>
      <dgm:t>
        <a:bodyPr/>
        <a:lstStyle/>
        <a:p>
          <a:endParaRPr lang="en-US"/>
        </a:p>
      </dgm:t>
    </dgm:pt>
    <dgm:pt modelId="{5E8F1D7F-4123-48CD-AEA7-4562010C771B}" type="sibTrans" cxnId="{F8B96F5C-6D6C-4751-8F78-F60FD1BE8538}">
      <dgm:prSet/>
      <dgm:spPr/>
      <dgm:t>
        <a:bodyPr/>
        <a:lstStyle/>
        <a:p>
          <a:endParaRPr lang="en-US"/>
        </a:p>
      </dgm:t>
    </dgm:pt>
    <dgm:pt modelId="{03AB3C22-B735-4277-81B9-053B78316DBE}">
      <dgm:prSet phldrT="[Text]" custT="1"/>
      <dgm:spPr/>
      <dgm:t>
        <a:bodyPr/>
        <a:lstStyle/>
        <a:p>
          <a:pPr rtl="0"/>
          <a:r>
            <a:rPr lang="fa-IR" sz="1200" dirty="0" smtClean="0">
              <a:latin typeface="Estedad SemiBold" panose="02000703000000000000" pitchFamily="2" charset="-78"/>
              <a:cs typeface="Estedad SemiBold" panose="02000703000000000000" pitchFamily="2" charset="-78"/>
            </a:rPr>
            <a:t>پاس</a:t>
          </a:r>
          <a:endParaRPr lang="en-US" sz="1200" dirty="0">
            <a:latin typeface="Estedad SemiBold" panose="02000703000000000000" pitchFamily="2" charset="-78"/>
            <a:cs typeface="Estedad SemiBold" panose="02000703000000000000" pitchFamily="2" charset="-78"/>
          </a:endParaRPr>
        </a:p>
      </dgm:t>
    </dgm:pt>
    <dgm:pt modelId="{5B052F96-3AD4-48CE-B68F-D684FC6836F3}" type="parTrans" cxnId="{C82276B4-D58E-4C17-A368-6F2FD4BDAEF0}">
      <dgm:prSet/>
      <dgm:spPr/>
      <dgm:t>
        <a:bodyPr/>
        <a:lstStyle/>
        <a:p>
          <a:endParaRPr lang="en-US"/>
        </a:p>
      </dgm:t>
    </dgm:pt>
    <dgm:pt modelId="{4E3A14EA-8E87-434F-A016-198C74D2C13A}" type="sibTrans" cxnId="{C82276B4-D58E-4C17-A368-6F2FD4BDAEF0}">
      <dgm:prSet/>
      <dgm:spPr/>
      <dgm:t>
        <a:bodyPr/>
        <a:lstStyle/>
        <a:p>
          <a:endParaRPr lang="en-US"/>
        </a:p>
      </dgm:t>
    </dgm:pt>
    <dgm:pt modelId="{858B304B-2FD9-477D-AF7D-5F47B9BB653A}">
      <dgm:prSet phldrT="[Text]" custT="1"/>
      <dgm:spPr/>
      <dgm:t>
        <a:bodyPr/>
        <a:lstStyle/>
        <a:p>
          <a:pPr rtl="0"/>
          <a:r>
            <a:rPr lang="fa-IR" sz="1200" dirty="0" smtClean="0">
              <a:latin typeface="Estedad SemiBold" panose="02000703000000000000" pitchFamily="2" charset="-78"/>
              <a:cs typeface="Estedad SemiBold" panose="02000703000000000000" pitchFamily="2" charset="-78"/>
            </a:rPr>
            <a:t>گول زدن</a:t>
          </a:r>
          <a:endParaRPr lang="en-US" sz="1200" dirty="0">
            <a:latin typeface="Estedad SemiBold" panose="02000703000000000000" pitchFamily="2" charset="-78"/>
            <a:cs typeface="Estedad SemiBold" panose="02000703000000000000" pitchFamily="2" charset="-78"/>
          </a:endParaRPr>
        </a:p>
      </dgm:t>
    </dgm:pt>
    <dgm:pt modelId="{F5F1F54E-E7F7-4E7F-9F46-916FB5247AD9}" type="parTrans" cxnId="{5EE132EF-1874-47DB-90C3-2E7898DF4DC1}">
      <dgm:prSet/>
      <dgm:spPr/>
      <dgm:t>
        <a:bodyPr/>
        <a:lstStyle/>
        <a:p>
          <a:endParaRPr lang="en-US"/>
        </a:p>
      </dgm:t>
    </dgm:pt>
    <dgm:pt modelId="{92C57EBB-3AEC-4799-B01B-6115CF18E439}" type="sibTrans" cxnId="{5EE132EF-1874-47DB-90C3-2E7898DF4DC1}">
      <dgm:prSet/>
      <dgm:spPr/>
      <dgm:t>
        <a:bodyPr/>
        <a:lstStyle/>
        <a:p>
          <a:endParaRPr lang="en-US"/>
        </a:p>
      </dgm:t>
    </dgm:pt>
    <dgm:pt modelId="{0DC1EE15-563A-4A18-B0D5-A4D785DD38BC}">
      <dgm:prSet phldrT="[Text]" custT="1"/>
      <dgm:spPr/>
      <dgm:t>
        <a:bodyPr/>
        <a:lstStyle/>
        <a:p>
          <a:pPr rtl="0"/>
          <a:r>
            <a:rPr lang="fa-IR" sz="1200" dirty="0" smtClean="0">
              <a:latin typeface="Estedad SemiBold" panose="02000703000000000000" pitchFamily="2" charset="-78"/>
              <a:cs typeface="Estedad SemiBold" panose="02000703000000000000" pitchFamily="2" charset="-78"/>
            </a:rPr>
            <a:t>دریبل</a:t>
          </a:r>
          <a:endParaRPr lang="en-US" sz="1200" dirty="0">
            <a:latin typeface="Estedad SemiBold" panose="02000703000000000000" pitchFamily="2" charset="-78"/>
            <a:cs typeface="Estedad SemiBold" panose="02000703000000000000" pitchFamily="2" charset="-78"/>
          </a:endParaRPr>
        </a:p>
      </dgm:t>
    </dgm:pt>
    <dgm:pt modelId="{CFEF1F5E-8B81-44E0-A5BA-501830A510A6}" type="parTrans" cxnId="{8C6FECFF-B218-4B13-9685-28E4F117B6B9}">
      <dgm:prSet/>
      <dgm:spPr/>
      <dgm:t>
        <a:bodyPr/>
        <a:lstStyle/>
        <a:p>
          <a:endParaRPr lang="en-US"/>
        </a:p>
      </dgm:t>
    </dgm:pt>
    <dgm:pt modelId="{197AF5A9-7347-4A18-A456-79400035C6E2}" type="sibTrans" cxnId="{8C6FECFF-B218-4B13-9685-28E4F117B6B9}">
      <dgm:prSet/>
      <dgm:spPr/>
      <dgm:t>
        <a:bodyPr/>
        <a:lstStyle/>
        <a:p>
          <a:endParaRPr lang="en-US"/>
        </a:p>
      </dgm:t>
    </dgm:pt>
    <dgm:pt modelId="{A108FDD5-5726-49E3-97E2-1842E45B47C0}" type="pres">
      <dgm:prSet presAssocID="{C26EDD94-490D-461E-B0C3-D404F3F789DB}" presName="hierChild1" presStyleCnt="0">
        <dgm:presLayoutVars>
          <dgm:chPref val="1"/>
          <dgm:dir/>
          <dgm:animOne val="branch"/>
          <dgm:animLvl val="lvl"/>
          <dgm:resizeHandles/>
        </dgm:presLayoutVars>
      </dgm:prSet>
      <dgm:spPr/>
      <dgm:t>
        <a:bodyPr/>
        <a:lstStyle/>
        <a:p>
          <a:endParaRPr lang="en-US"/>
        </a:p>
      </dgm:t>
    </dgm:pt>
    <dgm:pt modelId="{3773E321-785B-44E3-A747-AF3FA40982D0}" type="pres">
      <dgm:prSet presAssocID="{01F57838-1C5E-4EBF-9FB4-4062AC4639C2}" presName="hierRoot1" presStyleCnt="0"/>
      <dgm:spPr/>
      <dgm:t>
        <a:bodyPr/>
        <a:lstStyle/>
        <a:p>
          <a:endParaRPr lang="en-US"/>
        </a:p>
      </dgm:t>
    </dgm:pt>
    <dgm:pt modelId="{14A94B9C-4C88-470E-B887-7045C92D428C}" type="pres">
      <dgm:prSet presAssocID="{01F57838-1C5E-4EBF-9FB4-4062AC4639C2}" presName="composite" presStyleCnt="0"/>
      <dgm:spPr/>
      <dgm:t>
        <a:bodyPr/>
        <a:lstStyle/>
        <a:p>
          <a:endParaRPr lang="en-US"/>
        </a:p>
      </dgm:t>
    </dgm:pt>
    <dgm:pt modelId="{D9AFBB3A-D4DA-4EE8-BEC8-39BF591A7254}" type="pres">
      <dgm:prSet presAssocID="{01F57838-1C5E-4EBF-9FB4-4062AC4639C2}" presName="background" presStyleLbl="node0" presStyleIdx="0" presStyleCnt="1"/>
      <dgm:spPr/>
      <dgm:t>
        <a:bodyPr/>
        <a:lstStyle/>
        <a:p>
          <a:endParaRPr lang="en-US"/>
        </a:p>
      </dgm:t>
    </dgm:pt>
    <dgm:pt modelId="{085A441C-D473-4B7A-B3B9-E257638B2455}" type="pres">
      <dgm:prSet presAssocID="{01F57838-1C5E-4EBF-9FB4-4062AC4639C2}" presName="text" presStyleLbl="fgAcc0" presStyleIdx="0" presStyleCnt="1" custScaleX="321617" custScaleY="144874" custLinFactNeighborY="-87534">
        <dgm:presLayoutVars>
          <dgm:chPref val="3"/>
        </dgm:presLayoutVars>
      </dgm:prSet>
      <dgm:spPr/>
      <dgm:t>
        <a:bodyPr/>
        <a:lstStyle/>
        <a:p>
          <a:endParaRPr lang="en-US"/>
        </a:p>
      </dgm:t>
    </dgm:pt>
    <dgm:pt modelId="{420679C8-3349-4908-A028-FD5290CAF071}" type="pres">
      <dgm:prSet presAssocID="{01F57838-1C5E-4EBF-9FB4-4062AC4639C2}" presName="hierChild2" presStyleCnt="0"/>
      <dgm:spPr/>
      <dgm:t>
        <a:bodyPr/>
        <a:lstStyle/>
        <a:p>
          <a:endParaRPr lang="en-US"/>
        </a:p>
      </dgm:t>
    </dgm:pt>
    <dgm:pt modelId="{E618B01D-8F4F-4951-80DE-F70FDDED8371}" type="pres">
      <dgm:prSet presAssocID="{F5F1F54E-E7F7-4E7F-9F46-916FB5247AD9}" presName="Name10" presStyleLbl="parChTrans1D2" presStyleIdx="0" presStyleCnt="5"/>
      <dgm:spPr/>
      <dgm:t>
        <a:bodyPr/>
        <a:lstStyle/>
        <a:p>
          <a:endParaRPr lang="en-US"/>
        </a:p>
      </dgm:t>
    </dgm:pt>
    <dgm:pt modelId="{2D5BA8CF-C3D4-45B7-9393-87D6DD9339D6}" type="pres">
      <dgm:prSet presAssocID="{858B304B-2FD9-477D-AF7D-5F47B9BB653A}" presName="hierRoot2" presStyleCnt="0"/>
      <dgm:spPr/>
      <dgm:t>
        <a:bodyPr/>
        <a:lstStyle/>
        <a:p>
          <a:endParaRPr lang="en-US"/>
        </a:p>
      </dgm:t>
    </dgm:pt>
    <dgm:pt modelId="{7A81E54E-62A5-48BB-8D40-4DD3C73DBD56}" type="pres">
      <dgm:prSet presAssocID="{858B304B-2FD9-477D-AF7D-5F47B9BB653A}" presName="composite2" presStyleCnt="0"/>
      <dgm:spPr/>
      <dgm:t>
        <a:bodyPr/>
        <a:lstStyle/>
        <a:p>
          <a:endParaRPr lang="en-US"/>
        </a:p>
      </dgm:t>
    </dgm:pt>
    <dgm:pt modelId="{CB4112AF-6839-4950-BBA6-BDBB4302B770}" type="pres">
      <dgm:prSet presAssocID="{858B304B-2FD9-477D-AF7D-5F47B9BB653A}" presName="background2" presStyleLbl="node2" presStyleIdx="0" presStyleCnt="5"/>
      <dgm:spPr/>
      <dgm:t>
        <a:bodyPr/>
        <a:lstStyle/>
        <a:p>
          <a:endParaRPr lang="en-US"/>
        </a:p>
      </dgm:t>
    </dgm:pt>
    <dgm:pt modelId="{BC536ABF-9C5D-45A2-A16C-C76B05C1E154}" type="pres">
      <dgm:prSet presAssocID="{858B304B-2FD9-477D-AF7D-5F47B9BB653A}" presName="text2" presStyleLbl="fgAcc2" presStyleIdx="0" presStyleCnt="5" custScaleX="190305" custScaleY="149847">
        <dgm:presLayoutVars>
          <dgm:chPref val="3"/>
        </dgm:presLayoutVars>
      </dgm:prSet>
      <dgm:spPr/>
      <dgm:t>
        <a:bodyPr/>
        <a:lstStyle/>
        <a:p>
          <a:endParaRPr lang="en-US"/>
        </a:p>
      </dgm:t>
    </dgm:pt>
    <dgm:pt modelId="{B0DCAE55-10E1-422D-85CA-24A9A782924E}" type="pres">
      <dgm:prSet presAssocID="{858B304B-2FD9-477D-AF7D-5F47B9BB653A}" presName="hierChild3" presStyleCnt="0"/>
      <dgm:spPr/>
      <dgm:t>
        <a:bodyPr/>
        <a:lstStyle/>
        <a:p>
          <a:endParaRPr lang="en-US"/>
        </a:p>
      </dgm:t>
    </dgm:pt>
    <dgm:pt modelId="{AFB8D44B-8E81-4446-99CA-8F8C034B8D9F}" type="pres">
      <dgm:prSet presAssocID="{CFEF1F5E-8B81-44E0-A5BA-501830A510A6}" presName="Name10" presStyleLbl="parChTrans1D2" presStyleIdx="1" presStyleCnt="5"/>
      <dgm:spPr/>
      <dgm:t>
        <a:bodyPr/>
        <a:lstStyle/>
        <a:p>
          <a:endParaRPr lang="en-US"/>
        </a:p>
      </dgm:t>
    </dgm:pt>
    <dgm:pt modelId="{1892AF78-364E-47D1-BD6C-EB34AE579A48}" type="pres">
      <dgm:prSet presAssocID="{0DC1EE15-563A-4A18-B0D5-A4D785DD38BC}" presName="hierRoot2" presStyleCnt="0"/>
      <dgm:spPr/>
      <dgm:t>
        <a:bodyPr/>
        <a:lstStyle/>
        <a:p>
          <a:endParaRPr lang="en-US"/>
        </a:p>
      </dgm:t>
    </dgm:pt>
    <dgm:pt modelId="{A3AABEEF-6FA5-4850-8FE7-7F2FCFB12E04}" type="pres">
      <dgm:prSet presAssocID="{0DC1EE15-563A-4A18-B0D5-A4D785DD38BC}" presName="composite2" presStyleCnt="0"/>
      <dgm:spPr/>
      <dgm:t>
        <a:bodyPr/>
        <a:lstStyle/>
        <a:p>
          <a:endParaRPr lang="en-US"/>
        </a:p>
      </dgm:t>
    </dgm:pt>
    <dgm:pt modelId="{CA8D229D-19D8-4874-BEAD-AABDCC031099}" type="pres">
      <dgm:prSet presAssocID="{0DC1EE15-563A-4A18-B0D5-A4D785DD38BC}" presName="background2" presStyleLbl="node2" presStyleIdx="1" presStyleCnt="5"/>
      <dgm:spPr/>
      <dgm:t>
        <a:bodyPr/>
        <a:lstStyle/>
        <a:p>
          <a:endParaRPr lang="en-US"/>
        </a:p>
      </dgm:t>
    </dgm:pt>
    <dgm:pt modelId="{61F9D199-E7CE-4FCA-BACB-4B2FF5410113}" type="pres">
      <dgm:prSet presAssocID="{0DC1EE15-563A-4A18-B0D5-A4D785DD38BC}" presName="text2" presStyleLbl="fgAcc2" presStyleIdx="1" presStyleCnt="5" custScaleX="190305" custScaleY="149847">
        <dgm:presLayoutVars>
          <dgm:chPref val="3"/>
        </dgm:presLayoutVars>
      </dgm:prSet>
      <dgm:spPr/>
      <dgm:t>
        <a:bodyPr/>
        <a:lstStyle/>
        <a:p>
          <a:endParaRPr lang="en-US"/>
        </a:p>
      </dgm:t>
    </dgm:pt>
    <dgm:pt modelId="{77FE1D6E-7968-4CC3-9ABB-EBCCF1A1E2E2}" type="pres">
      <dgm:prSet presAssocID="{0DC1EE15-563A-4A18-B0D5-A4D785DD38BC}" presName="hierChild3" presStyleCnt="0"/>
      <dgm:spPr/>
      <dgm:t>
        <a:bodyPr/>
        <a:lstStyle/>
        <a:p>
          <a:endParaRPr lang="en-US"/>
        </a:p>
      </dgm:t>
    </dgm:pt>
    <dgm:pt modelId="{8DBC12B3-E17F-4F10-BE87-0A6AD86E4E0F}" type="pres">
      <dgm:prSet presAssocID="{293578DA-9833-4A1C-8644-FCF4379DFCDF}" presName="Name10" presStyleLbl="parChTrans1D2" presStyleIdx="2" presStyleCnt="5"/>
      <dgm:spPr/>
      <dgm:t>
        <a:bodyPr/>
        <a:lstStyle/>
        <a:p>
          <a:endParaRPr lang="en-US"/>
        </a:p>
      </dgm:t>
    </dgm:pt>
    <dgm:pt modelId="{EB3419EF-2C36-411A-878D-CD961E3EE4E8}" type="pres">
      <dgm:prSet presAssocID="{A21619FB-DFB5-4FE7-931E-EDC757D9515E}" presName="hierRoot2" presStyleCnt="0"/>
      <dgm:spPr/>
      <dgm:t>
        <a:bodyPr/>
        <a:lstStyle/>
        <a:p>
          <a:endParaRPr lang="en-US"/>
        </a:p>
      </dgm:t>
    </dgm:pt>
    <dgm:pt modelId="{46E28FB1-5F9E-460F-8BFA-EF53C8D79DBD}" type="pres">
      <dgm:prSet presAssocID="{A21619FB-DFB5-4FE7-931E-EDC757D9515E}" presName="composite2" presStyleCnt="0"/>
      <dgm:spPr/>
      <dgm:t>
        <a:bodyPr/>
        <a:lstStyle/>
        <a:p>
          <a:endParaRPr lang="en-US"/>
        </a:p>
      </dgm:t>
    </dgm:pt>
    <dgm:pt modelId="{CB421E07-B46E-486E-AE5A-8EB3B1F34A7B}" type="pres">
      <dgm:prSet presAssocID="{A21619FB-DFB5-4FE7-931E-EDC757D9515E}" presName="background2" presStyleLbl="node2" presStyleIdx="2" presStyleCnt="5"/>
      <dgm:spPr/>
      <dgm:t>
        <a:bodyPr/>
        <a:lstStyle/>
        <a:p>
          <a:endParaRPr lang="en-US"/>
        </a:p>
      </dgm:t>
    </dgm:pt>
    <dgm:pt modelId="{705DC00F-2137-4D8B-BA77-152D42EEAFB5}" type="pres">
      <dgm:prSet presAssocID="{A21619FB-DFB5-4FE7-931E-EDC757D9515E}" presName="text2" presStyleLbl="fgAcc2" presStyleIdx="2" presStyleCnt="5" custScaleX="190305" custScaleY="149847" custLinFactNeighborY="697">
        <dgm:presLayoutVars>
          <dgm:chPref val="3"/>
        </dgm:presLayoutVars>
      </dgm:prSet>
      <dgm:spPr/>
      <dgm:t>
        <a:bodyPr/>
        <a:lstStyle/>
        <a:p>
          <a:endParaRPr lang="en-US"/>
        </a:p>
      </dgm:t>
    </dgm:pt>
    <dgm:pt modelId="{BD7A6902-8A39-4821-9044-B01688FE719F}" type="pres">
      <dgm:prSet presAssocID="{A21619FB-DFB5-4FE7-931E-EDC757D9515E}" presName="hierChild3" presStyleCnt="0"/>
      <dgm:spPr/>
      <dgm:t>
        <a:bodyPr/>
        <a:lstStyle/>
        <a:p>
          <a:endParaRPr lang="en-US"/>
        </a:p>
      </dgm:t>
    </dgm:pt>
    <dgm:pt modelId="{A25D4F84-D4C6-41DA-ACBC-4C00D1B32973}" type="pres">
      <dgm:prSet presAssocID="{5B052F96-3AD4-48CE-B68F-D684FC6836F3}" presName="Name10" presStyleLbl="parChTrans1D2" presStyleIdx="3" presStyleCnt="5"/>
      <dgm:spPr/>
      <dgm:t>
        <a:bodyPr/>
        <a:lstStyle/>
        <a:p>
          <a:endParaRPr lang="en-US"/>
        </a:p>
      </dgm:t>
    </dgm:pt>
    <dgm:pt modelId="{2C757263-0F23-43C7-B949-776870B7B713}" type="pres">
      <dgm:prSet presAssocID="{03AB3C22-B735-4277-81B9-053B78316DBE}" presName="hierRoot2" presStyleCnt="0"/>
      <dgm:spPr/>
      <dgm:t>
        <a:bodyPr/>
        <a:lstStyle/>
        <a:p>
          <a:endParaRPr lang="en-US"/>
        </a:p>
      </dgm:t>
    </dgm:pt>
    <dgm:pt modelId="{612070E7-BEED-40E9-A52D-ECD4B93B86ED}" type="pres">
      <dgm:prSet presAssocID="{03AB3C22-B735-4277-81B9-053B78316DBE}" presName="composite2" presStyleCnt="0"/>
      <dgm:spPr/>
      <dgm:t>
        <a:bodyPr/>
        <a:lstStyle/>
        <a:p>
          <a:endParaRPr lang="en-US"/>
        </a:p>
      </dgm:t>
    </dgm:pt>
    <dgm:pt modelId="{B0C66BC2-146D-4909-AF06-9FBD3B82156D}" type="pres">
      <dgm:prSet presAssocID="{03AB3C22-B735-4277-81B9-053B78316DBE}" presName="background2" presStyleLbl="node2" presStyleIdx="3" presStyleCnt="5"/>
      <dgm:spPr/>
      <dgm:t>
        <a:bodyPr/>
        <a:lstStyle/>
        <a:p>
          <a:endParaRPr lang="en-US"/>
        </a:p>
      </dgm:t>
    </dgm:pt>
    <dgm:pt modelId="{7330740A-2CB2-4EDE-B563-3AF779FE59DB}" type="pres">
      <dgm:prSet presAssocID="{03AB3C22-B735-4277-81B9-053B78316DBE}" presName="text2" presStyleLbl="fgAcc2" presStyleIdx="3" presStyleCnt="5" custScaleX="190305" custScaleY="149847">
        <dgm:presLayoutVars>
          <dgm:chPref val="3"/>
        </dgm:presLayoutVars>
      </dgm:prSet>
      <dgm:spPr/>
      <dgm:t>
        <a:bodyPr/>
        <a:lstStyle/>
        <a:p>
          <a:endParaRPr lang="en-US"/>
        </a:p>
      </dgm:t>
    </dgm:pt>
    <dgm:pt modelId="{896E6610-4DA8-4C59-8D89-D7AB895476BC}" type="pres">
      <dgm:prSet presAssocID="{03AB3C22-B735-4277-81B9-053B78316DBE}" presName="hierChild3" presStyleCnt="0"/>
      <dgm:spPr/>
      <dgm:t>
        <a:bodyPr/>
        <a:lstStyle/>
        <a:p>
          <a:endParaRPr lang="en-US"/>
        </a:p>
      </dgm:t>
    </dgm:pt>
    <dgm:pt modelId="{7C721605-CB36-4FE3-9D4C-7A580082A165}" type="pres">
      <dgm:prSet presAssocID="{4E6D8DD1-3414-431F-A5B6-4F930051CDB5}" presName="Name10" presStyleLbl="parChTrans1D2" presStyleIdx="4" presStyleCnt="5"/>
      <dgm:spPr/>
      <dgm:t>
        <a:bodyPr/>
        <a:lstStyle/>
        <a:p>
          <a:endParaRPr lang="en-US"/>
        </a:p>
      </dgm:t>
    </dgm:pt>
    <dgm:pt modelId="{DFF695B7-C8DB-4236-BB1E-4347BAFD78E5}" type="pres">
      <dgm:prSet presAssocID="{776F8F2C-225E-4B46-9BA0-71AC52D8AEBA}" presName="hierRoot2" presStyleCnt="0"/>
      <dgm:spPr/>
      <dgm:t>
        <a:bodyPr/>
        <a:lstStyle/>
        <a:p>
          <a:endParaRPr lang="en-US"/>
        </a:p>
      </dgm:t>
    </dgm:pt>
    <dgm:pt modelId="{4478E0AC-A007-41B8-BCAA-5461B8E86A43}" type="pres">
      <dgm:prSet presAssocID="{776F8F2C-225E-4B46-9BA0-71AC52D8AEBA}" presName="composite2" presStyleCnt="0"/>
      <dgm:spPr/>
      <dgm:t>
        <a:bodyPr/>
        <a:lstStyle/>
        <a:p>
          <a:endParaRPr lang="en-US"/>
        </a:p>
      </dgm:t>
    </dgm:pt>
    <dgm:pt modelId="{59B6FCCB-62E8-4F35-B928-D5538A637EBC}" type="pres">
      <dgm:prSet presAssocID="{776F8F2C-225E-4B46-9BA0-71AC52D8AEBA}" presName="background2" presStyleLbl="node2" presStyleIdx="4" presStyleCnt="5"/>
      <dgm:spPr/>
      <dgm:t>
        <a:bodyPr/>
        <a:lstStyle/>
        <a:p>
          <a:endParaRPr lang="en-US"/>
        </a:p>
      </dgm:t>
    </dgm:pt>
    <dgm:pt modelId="{7AD80B26-88EB-4B5E-A3A1-8A77F9AFBD2B}" type="pres">
      <dgm:prSet presAssocID="{776F8F2C-225E-4B46-9BA0-71AC52D8AEBA}" presName="text2" presStyleLbl="fgAcc2" presStyleIdx="4" presStyleCnt="5" custScaleX="190305" custScaleY="149847">
        <dgm:presLayoutVars>
          <dgm:chPref val="3"/>
        </dgm:presLayoutVars>
      </dgm:prSet>
      <dgm:spPr/>
      <dgm:t>
        <a:bodyPr/>
        <a:lstStyle/>
        <a:p>
          <a:endParaRPr lang="en-US"/>
        </a:p>
      </dgm:t>
    </dgm:pt>
    <dgm:pt modelId="{E50A707A-69B6-4AC7-BBED-2E3DD0C44E67}" type="pres">
      <dgm:prSet presAssocID="{776F8F2C-225E-4B46-9BA0-71AC52D8AEBA}" presName="hierChild3" presStyleCnt="0"/>
      <dgm:spPr/>
      <dgm:t>
        <a:bodyPr/>
        <a:lstStyle/>
        <a:p>
          <a:endParaRPr lang="en-US"/>
        </a:p>
      </dgm:t>
    </dgm:pt>
  </dgm:ptLst>
  <dgm:cxnLst>
    <dgm:cxn modelId="{BBC82C53-6C9E-454B-9956-BF65F01BA56B}" type="presOf" srcId="{A21619FB-DFB5-4FE7-931E-EDC757D9515E}" destId="{705DC00F-2137-4D8B-BA77-152D42EEAFB5}" srcOrd="0" destOrd="0" presId="urn:microsoft.com/office/officeart/2005/8/layout/hierarchy1"/>
    <dgm:cxn modelId="{2545353F-1B85-4C57-93E1-D7F486363E9B}" srcId="{C26EDD94-490D-461E-B0C3-D404F3F789DB}" destId="{01F57838-1C5E-4EBF-9FB4-4062AC4639C2}" srcOrd="0" destOrd="0" parTransId="{80D2900C-E383-47C0-9415-E59759C6F51B}" sibTransId="{76793076-13CE-4D28-9FBC-2C021A856885}"/>
    <dgm:cxn modelId="{A97ED271-0683-44B3-B745-9B77D857BAB0}" type="presOf" srcId="{776F8F2C-225E-4B46-9BA0-71AC52D8AEBA}" destId="{7AD80B26-88EB-4B5E-A3A1-8A77F9AFBD2B}" srcOrd="0" destOrd="0" presId="urn:microsoft.com/office/officeart/2005/8/layout/hierarchy1"/>
    <dgm:cxn modelId="{6080AC52-0139-40FC-9205-00A0F03CF31D}" type="presOf" srcId="{858B304B-2FD9-477D-AF7D-5F47B9BB653A}" destId="{BC536ABF-9C5D-45A2-A16C-C76B05C1E154}" srcOrd="0" destOrd="0" presId="urn:microsoft.com/office/officeart/2005/8/layout/hierarchy1"/>
    <dgm:cxn modelId="{231D7994-A15B-47F0-AAFD-1E18D399A233}" type="presOf" srcId="{F5F1F54E-E7F7-4E7F-9F46-916FB5247AD9}" destId="{E618B01D-8F4F-4951-80DE-F70FDDED8371}" srcOrd="0" destOrd="0" presId="urn:microsoft.com/office/officeart/2005/8/layout/hierarchy1"/>
    <dgm:cxn modelId="{5F9F98C7-94F0-443A-A217-05E83DF0D6D6}" type="presOf" srcId="{03AB3C22-B735-4277-81B9-053B78316DBE}" destId="{7330740A-2CB2-4EDE-B563-3AF779FE59DB}" srcOrd="0" destOrd="0" presId="urn:microsoft.com/office/officeart/2005/8/layout/hierarchy1"/>
    <dgm:cxn modelId="{10101BE5-7A18-4A9F-B992-CFCBEB4773B3}" type="presOf" srcId="{4E6D8DD1-3414-431F-A5B6-4F930051CDB5}" destId="{7C721605-CB36-4FE3-9D4C-7A580082A165}" srcOrd="0" destOrd="0" presId="urn:microsoft.com/office/officeart/2005/8/layout/hierarchy1"/>
    <dgm:cxn modelId="{716202C2-8D92-4C8A-A9D9-64058A1F5E4F}" type="presOf" srcId="{5B052F96-3AD4-48CE-B68F-D684FC6836F3}" destId="{A25D4F84-D4C6-41DA-ACBC-4C00D1B32973}" srcOrd="0" destOrd="0" presId="urn:microsoft.com/office/officeart/2005/8/layout/hierarchy1"/>
    <dgm:cxn modelId="{8C6FECFF-B218-4B13-9685-28E4F117B6B9}" srcId="{01F57838-1C5E-4EBF-9FB4-4062AC4639C2}" destId="{0DC1EE15-563A-4A18-B0D5-A4D785DD38BC}" srcOrd="1" destOrd="0" parTransId="{CFEF1F5E-8B81-44E0-A5BA-501830A510A6}" sibTransId="{197AF5A9-7347-4A18-A456-79400035C6E2}"/>
    <dgm:cxn modelId="{662960F5-1758-4ECE-9B16-D15C34D2403C}" srcId="{01F57838-1C5E-4EBF-9FB4-4062AC4639C2}" destId="{A21619FB-DFB5-4FE7-931E-EDC757D9515E}" srcOrd="2" destOrd="0" parTransId="{293578DA-9833-4A1C-8644-FCF4379DFCDF}" sibTransId="{A037552F-C432-4AD8-9806-D3C0EDF7B1B4}"/>
    <dgm:cxn modelId="{C82276B4-D58E-4C17-A368-6F2FD4BDAEF0}" srcId="{01F57838-1C5E-4EBF-9FB4-4062AC4639C2}" destId="{03AB3C22-B735-4277-81B9-053B78316DBE}" srcOrd="3" destOrd="0" parTransId="{5B052F96-3AD4-48CE-B68F-D684FC6836F3}" sibTransId="{4E3A14EA-8E87-434F-A016-198C74D2C13A}"/>
    <dgm:cxn modelId="{00AC5E2D-3A93-432D-8C2F-F579DA662E3D}" type="presOf" srcId="{293578DA-9833-4A1C-8644-FCF4379DFCDF}" destId="{8DBC12B3-E17F-4F10-BE87-0A6AD86E4E0F}" srcOrd="0" destOrd="0" presId="urn:microsoft.com/office/officeart/2005/8/layout/hierarchy1"/>
    <dgm:cxn modelId="{9D7672B8-F5B0-4692-9657-EE69A2539927}" type="presOf" srcId="{0DC1EE15-563A-4A18-B0D5-A4D785DD38BC}" destId="{61F9D199-E7CE-4FCA-BACB-4B2FF5410113}" srcOrd="0" destOrd="0" presId="urn:microsoft.com/office/officeart/2005/8/layout/hierarchy1"/>
    <dgm:cxn modelId="{831EDDC5-6BFF-4A89-A25C-207A907FE2C2}" type="presOf" srcId="{CFEF1F5E-8B81-44E0-A5BA-501830A510A6}" destId="{AFB8D44B-8E81-4446-99CA-8F8C034B8D9F}" srcOrd="0" destOrd="0" presId="urn:microsoft.com/office/officeart/2005/8/layout/hierarchy1"/>
    <dgm:cxn modelId="{F8B96F5C-6D6C-4751-8F78-F60FD1BE8538}" srcId="{01F57838-1C5E-4EBF-9FB4-4062AC4639C2}" destId="{776F8F2C-225E-4B46-9BA0-71AC52D8AEBA}" srcOrd="4" destOrd="0" parTransId="{4E6D8DD1-3414-431F-A5B6-4F930051CDB5}" sibTransId="{5E8F1D7F-4123-48CD-AEA7-4562010C771B}"/>
    <dgm:cxn modelId="{D5CF5150-7CBE-464E-9903-0EC7E6EBDE67}" type="presOf" srcId="{01F57838-1C5E-4EBF-9FB4-4062AC4639C2}" destId="{085A441C-D473-4B7A-B3B9-E257638B2455}" srcOrd="0" destOrd="0" presId="urn:microsoft.com/office/officeart/2005/8/layout/hierarchy1"/>
    <dgm:cxn modelId="{DA4E9795-6526-4BCF-8095-C69CFF9E92BE}" type="presOf" srcId="{C26EDD94-490D-461E-B0C3-D404F3F789DB}" destId="{A108FDD5-5726-49E3-97E2-1842E45B47C0}" srcOrd="0" destOrd="0" presId="urn:microsoft.com/office/officeart/2005/8/layout/hierarchy1"/>
    <dgm:cxn modelId="{5EE132EF-1874-47DB-90C3-2E7898DF4DC1}" srcId="{01F57838-1C5E-4EBF-9FB4-4062AC4639C2}" destId="{858B304B-2FD9-477D-AF7D-5F47B9BB653A}" srcOrd="0" destOrd="0" parTransId="{F5F1F54E-E7F7-4E7F-9F46-916FB5247AD9}" sibTransId="{92C57EBB-3AEC-4799-B01B-6115CF18E439}"/>
    <dgm:cxn modelId="{91C40FFA-F899-4F99-A610-2FF6E60FAFDD}" type="presParOf" srcId="{A108FDD5-5726-49E3-97E2-1842E45B47C0}" destId="{3773E321-785B-44E3-A747-AF3FA40982D0}" srcOrd="0" destOrd="0" presId="urn:microsoft.com/office/officeart/2005/8/layout/hierarchy1"/>
    <dgm:cxn modelId="{294384EE-E00E-4D08-AC7C-7E3448928595}" type="presParOf" srcId="{3773E321-785B-44E3-A747-AF3FA40982D0}" destId="{14A94B9C-4C88-470E-B887-7045C92D428C}" srcOrd="0" destOrd="0" presId="urn:microsoft.com/office/officeart/2005/8/layout/hierarchy1"/>
    <dgm:cxn modelId="{07B87366-040D-438F-A17E-F79725D1F4C4}" type="presParOf" srcId="{14A94B9C-4C88-470E-B887-7045C92D428C}" destId="{D9AFBB3A-D4DA-4EE8-BEC8-39BF591A7254}" srcOrd="0" destOrd="0" presId="urn:microsoft.com/office/officeart/2005/8/layout/hierarchy1"/>
    <dgm:cxn modelId="{C089864E-2348-46A1-BBBB-1484F96782E8}" type="presParOf" srcId="{14A94B9C-4C88-470E-B887-7045C92D428C}" destId="{085A441C-D473-4B7A-B3B9-E257638B2455}" srcOrd="1" destOrd="0" presId="urn:microsoft.com/office/officeart/2005/8/layout/hierarchy1"/>
    <dgm:cxn modelId="{67851E62-BBDC-4A6C-9208-98CA0B73EE06}" type="presParOf" srcId="{3773E321-785B-44E3-A747-AF3FA40982D0}" destId="{420679C8-3349-4908-A028-FD5290CAF071}" srcOrd="1" destOrd="0" presId="urn:microsoft.com/office/officeart/2005/8/layout/hierarchy1"/>
    <dgm:cxn modelId="{B7022E6A-FF1A-4711-A552-14205043085E}" type="presParOf" srcId="{420679C8-3349-4908-A028-FD5290CAF071}" destId="{E618B01D-8F4F-4951-80DE-F70FDDED8371}" srcOrd="0" destOrd="0" presId="urn:microsoft.com/office/officeart/2005/8/layout/hierarchy1"/>
    <dgm:cxn modelId="{11A24E5A-C685-46EF-B589-33CD9EF1CFD1}" type="presParOf" srcId="{420679C8-3349-4908-A028-FD5290CAF071}" destId="{2D5BA8CF-C3D4-45B7-9393-87D6DD9339D6}" srcOrd="1" destOrd="0" presId="urn:microsoft.com/office/officeart/2005/8/layout/hierarchy1"/>
    <dgm:cxn modelId="{83782F64-3E4B-4CDA-A9B8-B2801CD9F2E8}" type="presParOf" srcId="{2D5BA8CF-C3D4-45B7-9393-87D6DD9339D6}" destId="{7A81E54E-62A5-48BB-8D40-4DD3C73DBD56}" srcOrd="0" destOrd="0" presId="urn:microsoft.com/office/officeart/2005/8/layout/hierarchy1"/>
    <dgm:cxn modelId="{0A397007-C6AD-47E4-BA44-94EC581174D0}" type="presParOf" srcId="{7A81E54E-62A5-48BB-8D40-4DD3C73DBD56}" destId="{CB4112AF-6839-4950-BBA6-BDBB4302B770}" srcOrd="0" destOrd="0" presId="urn:microsoft.com/office/officeart/2005/8/layout/hierarchy1"/>
    <dgm:cxn modelId="{977352AC-679F-4AD4-BC24-344B96E48CD8}" type="presParOf" srcId="{7A81E54E-62A5-48BB-8D40-4DD3C73DBD56}" destId="{BC536ABF-9C5D-45A2-A16C-C76B05C1E154}" srcOrd="1" destOrd="0" presId="urn:microsoft.com/office/officeart/2005/8/layout/hierarchy1"/>
    <dgm:cxn modelId="{B5FB6850-24C5-4195-819B-6A041CAC58AE}" type="presParOf" srcId="{2D5BA8CF-C3D4-45B7-9393-87D6DD9339D6}" destId="{B0DCAE55-10E1-422D-85CA-24A9A782924E}" srcOrd="1" destOrd="0" presId="urn:microsoft.com/office/officeart/2005/8/layout/hierarchy1"/>
    <dgm:cxn modelId="{3B5374BC-31E5-47A0-8AA8-EDBA57579A9F}" type="presParOf" srcId="{420679C8-3349-4908-A028-FD5290CAF071}" destId="{AFB8D44B-8E81-4446-99CA-8F8C034B8D9F}" srcOrd="2" destOrd="0" presId="urn:microsoft.com/office/officeart/2005/8/layout/hierarchy1"/>
    <dgm:cxn modelId="{5AA49081-BCFF-4E5F-AEDD-AF19EAB6D1DF}" type="presParOf" srcId="{420679C8-3349-4908-A028-FD5290CAF071}" destId="{1892AF78-364E-47D1-BD6C-EB34AE579A48}" srcOrd="3" destOrd="0" presId="urn:microsoft.com/office/officeart/2005/8/layout/hierarchy1"/>
    <dgm:cxn modelId="{2D595F64-EFC6-4101-88C1-93C87F79977E}" type="presParOf" srcId="{1892AF78-364E-47D1-BD6C-EB34AE579A48}" destId="{A3AABEEF-6FA5-4850-8FE7-7F2FCFB12E04}" srcOrd="0" destOrd="0" presId="urn:microsoft.com/office/officeart/2005/8/layout/hierarchy1"/>
    <dgm:cxn modelId="{4215F93C-B593-4736-B6BA-967EA2E7CBFF}" type="presParOf" srcId="{A3AABEEF-6FA5-4850-8FE7-7F2FCFB12E04}" destId="{CA8D229D-19D8-4874-BEAD-AABDCC031099}" srcOrd="0" destOrd="0" presId="urn:microsoft.com/office/officeart/2005/8/layout/hierarchy1"/>
    <dgm:cxn modelId="{94BF26C6-52B1-43CB-9190-48AB12562969}" type="presParOf" srcId="{A3AABEEF-6FA5-4850-8FE7-7F2FCFB12E04}" destId="{61F9D199-E7CE-4FCA-BACB-4B2FF5410113}" srcOrd="1" destOrd="0" presId="urn:microsoft.com/office/officeart/2005/8/layout/hierarchy1"/>
    <dgm:cxn modelId="{2D536279-DE9B-4CE6-86D7-71A85C6EBAB4}" type="presParOf" srcId="{1892AF78-364E-47D1-BD6C-EB34AE579A48}" destId="{77FE1D6E-7968-4CC3-9ABB-EBCCF1A1E2E2}" srcOrd="1" destOrd="0" presId="urn:microsoft.com/office/officeart/2005/8/layout/hierarchy1"/>
    <dgm:cxn modelId="{5DEC36AC-E3DC-4854-B390-8566B4B24161}" type="presParOf" srcId="{420679C8-3349-4908-A028-FD5290CAF071}" destId="{8DBC12B3-E17F-4F10-BE87-0A6AD86E4E0F}" srcOrd="4" destOrd="0" presId="urn:microsoft.com/office/officeart/2005/8/layout/hierarchy1"/>
    <dgm:cxn modelId="{E6633449-06FF-44C0-97BB-0D689FA6237F}" type="presParOf" srcId="{420679C8-3349-4908-A028-FD5290CAF071}" destId="{EB3419EF-2C36-411A-878D-CD961E3EE4E8}" srcOrd="5" destOrd="0" presId="urn:microsoft.com/office/officeart/2005/8/layout/hierarchy1"/>
    <dgm:cxn modelId="{B59641B5-3156-42AA-9B25-866931E26C78}" type="presParOf" srcId="{EB3419EF-2C36-411A-878D-CD961E3EE4E8}" destId="{46E28FB1-5F9E-460F-8BFA-EF53C8D79DBD}" srcOrd="0" destOrd="0" presId="urn:microsoft.com/office/officeart/2005/8/layout/hierarchy1"/>
    <dgm:cxn modelId="{664E947B-AE7E-404E-B585-3C8628C94FA2}" type="presParOf" srcId="{46E28FB1-5F9E-460F-8BFA-EF53C8D79DBD}" destId="{CB421E07-B46E-486E-AE5A-8EB3B1F34A7B}" srcOrd="0" destOrd="0" presId="urn:microsoft.com/office/officeart/2005/8/layout/hierarchy1"/>
    <dgm:cxn modelId="{D11CA9DE-3ADE-45BD-9103-283CED8105D8}" type="presParOf" srcId="{46E28FB1-5F9E-460F-8BFA-EF53C8D79DBD}" destId="{705DC00F-2137-4D8B-BA77-152D42EEAFB5}" srcOrd="1" destOrd="0" presId="urn:microsoft.com/office/officeart/2005/8/layout/hierarchy1"/>
    <dgm:cxn modelId="{E5D556A4-A110-484C-8717-BC6ADE8BBFB5}" type="presParOf" srcId="{EB3419EF-2C36-411A-878D-CD961E3EE4E8}" destId="{BD7A6902-8A39-4821-9044-B01688FE719F}" srcOrd="1" destOrd="0" presId="urn:microsoft.com/office/officeart/2005/8/layout/hierarchy1"/>
    <dgm:cxn modelId="{2ACE3E12-CFDB-4517-8E9F-A3F856EF862E}" type="presParOf" srcId="{420679C8-3349-4908-A028-FD5290CAF071}" destId="{A25D4F84-D4C6-41DA-ACBC-4C00D1B32973}" srcOrd="6" destOrd="0" presId="urn:microsoft.com/office/officeart/2005/8/layout/hierarchy1"/>
    <dgm:cxn modelId="{4D0B14A0-63FC-40DD-938C-DAE6CDA9333E}" type="presParOf" srcId="{420679C8-3349-4908-A028-FD5290CAF071}" destId="{2C757263-0F23-43C7-B949-776870B7B713}" srcOrd="7" destOrd="0" presId="urn:microsoft.com/office/officeart/2005/8/layout/hierarchy1"/>
    <dgm:cxn modelId="{21F8913D-80FA-4165-9BD8-E8B5191390F4}" type="presParOf" srcId="{2C757263-0F23-43C7-B949-776870B7B713}" destId="{612070E7-BEED-40E9-A52D-ECD4B93B86ED}" srcOrd="0" destOrd="0" presId="urn:microsoft.com/office/officeart/2005/8/layout/hierarchy1"/>
    <dgm:cxn modelId="{BDF58D13-5E90-4DBF-9245-76A23B6673A8}" type="presParOf" srcId="{612070E7-BEED-40E9-A52D-ECD4B93B86ED}" destId="{B0C66BC2-146D-4909-AF06-9FBD3B82156D}" srcOrd="0" destOrd="0" presId="urn:microsoft.com/office/officeart/2005/8/layout/hierarchy1"/>
    <dgm:cxn modelId="{EBBD3284-10F1-4226-80A1-93CF93410B6A}" type="presParOf" srcId="{612070E7-BEED-40E9-A52D-ECD4B93B86ED}" destId="{7330740A-2CB2-4EDE-B563-3AF779FE59DB}" srcOrd="1" destOrd="0" presId="urn:microsoft.com/office/officeart/2005/8/layout/hierarchy1"/>
    <dgm:cxn modelId="{D7465AD2-9CFB-44C4-B68A-809EA5759B25}" type="presParOf" srcId="{2C757263-0F23-43C7-B949-776870B7B713}" destId="{896E6610-4DA8-4C59-8D89-D7AB895476BC}" srcOrd="1" destOrd="0" presId="urn:microsoft.com/office/officeart/2005/8/layout/hierarchy1"/>
    <dgm:cxn modelId="{E536BE7E-2515-45A4-94DB-1EFFAFCD2914}" type="presParOf" srcId="{420679C8-3349-4908-A028-FD5290CAF071}" destId="{7C721605-CB36-4FE3-9D4C-7A580082A165}" srcOrd="8" destOrd="0" presId="urn:microsoft.com/office/officeart/2005/8/layout/hierarchy1"/>
    <dgm:cxn modelId="{554DBFD1-DE1E-4D4B-AA98-895F97BC6BBD}" type="presParOf" srcId="{420679C8-3349-4908-A028-FD5290CAF071}" destId="{DFF695B7-C8DB-4236-BB1E-4347BAFD78E5}" srcOrd="9" destOrd="0" presId="urn:microsoft.com/office/officeart/2005/8/layout/hierarchy1"/>
    <dgm:cxn modelId="{EAF7D075-7168-4C35-A33F-AA14D2DD2989}" type="presParOf" srcId="{DFF695B7-C8DB-4236-BB1E-4347BAFD78E5}" destId="{4478E0AC-A007-41B8-BCAA-5461B8E86A43}" srcOrd="0" destOrd="0" presId="urn:microsoft.com/office/officeart/2005/8/layout/hierarchy1"/>
    <dgm:cxn modelId="{556F6136-36AD-412A-A4D7-BD74CBF8FE28}" type="presParOf" srcId="{4478E0AC-A007-41B8-BCAA-5461B8E86A43}" destId="{59B6FCCB-62E8-4F35-B928-D5538A637EBC}" srcOrd="0" destOrd="0" presId="urn:microsoft.com/office/officeart/2005/8/layout/hierarchy1"/>
    <dgm:cxn modelId="{F2E11E0D-9A57-401A-BBBE-47B9F99BC2CD}" type="presParOf" srcId="{4478E0AC-A007-41B8-BCAA-5461B8E86A43}" destId="{7AD80B26-88EB-4B5E-A3A1-8A77F9AFBD2B}" srcOrd="1" destOrd="0" presId="urn:microsoft.com/office/officeart/2005/8/layout/hierarchy1"/>
    <dgm:cxn modelId="{8EC560BA-1287-41D6-910C-74AD55994927}" type="presParOf" srcId="{DFF695B7-C8DB-4236-BB1E-4347BAFD78E5}" destId="{E50A707A-69B6-4AC7-BBED-2E3DD0C44E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B5B1C33-381F-4953-A053-540846281FF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11E736A4-571E-4E95-893D-2B5C612C0753}">
      <dgm:prSet phldrT="[Text]" custT="1"/>
      <dgm:spPr/>
      <dgm:t>
        <a:bodyPr/>
        <a:lstStyle/>
        <a:p>
          <a:pPr rtl="1"/>
          <a:r>
            <a:rPr lang="fa-IR" sz="1500" b="0" i="0" dirty="0" smtClean="0">
              <a:latin typeface="Estedad SemiBold" panose="02000703000000000000" pitchFamily="2" charset="-78"/>
              <a:cs typeface="Estedad SemiBold" panose="02000703000000000000" pitchFamily="2" charset="-78"/>
            </a:rPr>
            <a:t>كشيدگی عضلات</a:t>
          </a:r>
          <a:r>
            <a:rPr lang="en-US" sz="1500" b="0" i="0" dirty="0" smtClean="0">
              <a:latin typeface="Estedad SemiBold" panose="02000703000000000000" pitchFamily="2" charset="-78"/>
              <a:cs typeface="Estedad SemiBold" panose="02000703000000000000" pitchFamily="2" charset="-78"/>
            </a:rPr>
            <a:t> </a:t>
          </a:r>
          <a:r>
            <a:rPr lang="fa-IR" sz="1500" b="0" i="0" dirty="0" smtClean="0">
              <a:latin typeface="Estedad SemiBold" panose="02000703000000000000" pitchFamily="2" charset="-78"/>
              <a:cs typeface="Estedad SemiBold" panose="02000703000000000000" pitchFamily="2" charset="-78"/>
            </a:rPr>
            <a:t>‌هامستر ينگ</a:t>
          </a:r>
          <a:endParaRPr lang="en-US" sz="1500" dirty="0">
            <a:latin typeface="Estedad SemiBold" panose="02000703000000000000" pitchFamily="2" charset="-78"/>
            <a:cs typeface="Estedad SemiBold" panose="02000703000000000000" pitchFamily="2" charset="-78"/>
          </a:endParaRPr>
        </a:p>
      </dgm:t>
    </dgm:pt>
    <dgm:pt modelId="{5E9AEB0A-CED9-4CF9-A898-52BD82B0AEB7}" type="parTrans" cxnId="{0720F445-B522-40E6-95E0-F6A4DED91FEB}">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78C5D548-A771-44C2-86C1-5F584959E52A}" type="sibTrans" cxnId="{0720F445-B522-40E6-95E0-F6A4DED91FEB}">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2B919F70-CB44-405B-9C87-02BEED5A1CF7}">
      <dgm:prSet phldrT="[Text]" custT="1"/>
      <dgm:spPr/>
      <dgm:t>
        <a:bodyPr/>
        <a:lstStyle/>
        <a:p>
          <a:pPr algn="just" rtl="1"/>
          <a:r>
            <a:rPr lang="fa-IR" sz="1400" b="0" i="0" dirty="0" smtClean="0">
              <a:latin typeface="Estedad SemiBold" panose="02000703000000000000" pitchFamily="2" charset="-78"/>
              <a:cs typeface="Estedad SemiBold" panose="02000703000000000000" pitchFamily="2" charset="-78"/>
            </a:rPr>
            <a:t>عضلات اين مجموعه در ناحيه پشت ران‌ ها قرار دارند.</a:t>
          </a:r>
          <a:endParaRPr lang="en-US" sz="1400" dirty="0">
            <a:latin typeface="Estedad SemiBold" panose="02000703000000000000" pitchFamily="2" charset="-78"/>
            <a:cs typeface="Estedad SemiBold" panose="02000703000000000000" pitchFamily="2" charset="-78"/>
          </a:endParaRPr>
        </a:p>
      </dgm:t>
    </dgm:pt>
    <dgm:pt modelId="{25D69A66-3F19-4ADF-8EFB-F9EB393C4FAC}" type="parTrans" cxnId="{4647202F-FAC1-4211-BB74-5E85B26A172F}">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91AABB2C-3C8B-4BAD-8FD9-168086531030}" type="sibTrans" cxnId="{4647202F-FAC1-4211-BB74-5E85B26A172F}">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C10CFA0E-967F-495F-B90E-F996E5798BA7}">
      <dgm:prSet phldrT="[Text]" custT="1"/>
      <dgm:spPr/>
      <dgm:t>
        <a:bodyPr/>
        <a:lstStyle/>
        <a:p>
          <a:pPr rtl="1"/>
          <a:r>
            <a:rPr lang="fa-IR" sz="1500" dirty="0" smtClean="0">
              <a:latin typeface="Estedad SemiBold" panose="02000703000000000000" pitchFamily="2" charset="-78"/>
              <a:cs typeface="Estedad SemiBold" panose="02000703000000000000" pitchFamily="2" charset="-78"/>
            </a:rPr>
            <a:t>کشیدگی عضلات چهارسر</a:t>
          </a:r>
          <a:endParaRPr lang="en-US" sz="1500" dirty="0">
            <a:latin typeface="Estedad SemiBold" panose="02000703000000000000" pitchFamily="2" charset="-78"/>
            <a:cs typeface="Estedad SemiBold" panose="02000703000000000000" pitchFamily="2" charset="-78"/>
          </a:endParaRPr>
        </a:p>
      </dgm:t>
    </dgm:pt>
    <dgm:pt modelId="{CA4AA3A8-61E8-4783-ADE4-57F20946F817}" type="parTrans" cxnId="{3A089BDB-5BB6-4204-8420-162E0593752E}">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318B33D2-1177-428B-A44A-26BE24B70745}" type="sibTrans" cxnId="{3A089BDB-5BB6-4204-8420-162E0593752E}">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424FF1FC-FCD4-46E0-83DF-8F38CA447FAC}">
      <dgm:prSet phldrT="[Text]" custT="1"/>
      <dgm:spPr/>
      <dgm:t>
        <a:bodyPr/>
        <a:lstStyle/>
        <a:p>
          <a:pPr rtl="1"/>
          <a:r>
            <a:rPr lang="fa-IR" sz="1400" b="0" i="0" dirty="0" smtClean="0">
              <a:latin typeface="Estedad SemiBold" panose="02000703000000000000" pitchFamily="2" charset="-78"/>
              <a:cs typeface="Estedad SemiBold" panose="02000703000000000000" pitchFamily="2" charset="-78"/>
            </a:rPr>
            <a:t>اين عضله در جلوی ران قرار می گيرد.</a:t>
          </a:r>
          <a:endParaRPr lang="en-US" sz="1400" dirty="0">
            <a:latin typeface="Estedad SemiBold" panose="02000703000000000000" pitchFamily="2" charset="-78"/>
            <a:cs typeface="Estedad SemiBold" panose="02000703000000000000" pitchFamily="2" charset="-78"/>
          </a:endParaRPr>
        </a:p>
      </dgm:t>
    </dgm:pt>
    <dgm:pt modelId="{5180FDC9-AA15-4F46-A077-A4F63FC19569}" type="parTrans" cxnId="{800A72CD-0EBA-4293-B12C-7B316A3BBF43}">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B6B58FD9-D820-4FCA-97F0-BF6389FB0CE7}" type="sibTrans" cxnId="{800A72CD-0EBA-4293-B12C-7B316A3BBF43}">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3DEA7801-3BBA-48E4-BF52-E23FBEA8AE49}">
      <dgm:prSet phldrT="[Text]" custT="1"/>
      <dgm:spPr/>
      <dgm:t>
        <a:bodyPr/>
        <a:lstStyle/>
        <a:p>
          <a:pPr rtl="1"/>
          <a:r>
            <a:rPr lang="fa-IR" sz="1500" b="0" i="0" dirty="0" smtClean="0">
              <a:latin typeface="Estedad SemiBold" panose="02000703000000000000" pitchFamily="2" charset="-78"/>
              <a:cs typeface="Estedad SemiBold" panose="02000703000000000000" pitchFamily="2" charset="-78"/>
            </a:rPr>
            <a:t>كشيدگی تاندون آشيل</a:t>
          </a:r>
          <a:endParaRPr lang="en-US" sz="1500" dirty="0">
            <a:latin typeface="Estedad SemiBold" panose="02000703000000000000" pitchFamily="2" charset="-78"/>
            <a:cs typeface="Estedad SemiBold" panose="02000703000000000000" pitchFamily="2" charset="-78"/>
          </a:endParaRPr>
        </a:p>
      </dgm:t>
    </dgm:pt>
    <dgm:pt modelId="{2FC5671E-DCC6-4DC0-B140-EFAB896CF740}" type="parTrans" cxnId="{60BBB5BA-0E6F-45EC-A3E0-3320C7B38DC3}">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01C2F627-D613-4EF6-8528-81FF6C3AD8FC}" type="sibTrans" cxnId="{60BBB5BA-0E6F-45EC-A3E0-3320C7B38DC3}">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D6C79E11-DAA6-44D8-BB6C-4327C65A8BC0}">
      <dgm:prSet phldrT="[Text]" custT="1"/>
      <dgm:spPr/>
      <dgm:t>
        <a:bodyPr/>
        <a:lstStyle/>
        <a:p>
          <a:pPr rtl="1"/>
          <a:r>
            <a:rPr lang="fa-IR" sz="1400" b="0" i="0" dirty="0" smtClean="0">
              <a:latin typeface="Estedad SemiBold" panose="02000703000000000000" pitchFamily="2" charset="-78"/>
              <a:cs typeface="Estedad SemiBold" panose="02000703000000000000" pitchFamily="2" charset="-78"/>
            </a:rPr>
            <a:t>تاندونی كه باعث اتصال عضلات ساق به ناحيه پاشنه می شود.</a:t>
          </a:r>
          <a:endParaRPr lang="en-US" sz="1400" dirty="0">
            <a:latin typeface="Estedad SemiBold" panose="02000703000000000000" pitchFamily="2" charset="-78"/>
            <a:cs typeface="Estedad SemiBold" panose="02000703000000000000" pitchFamily="2" charset="-78"/>
          </a:endParaRPr>
        </a:p>
      </dgm:t>
    </dgm:pt>
    <dgm:pt modelId="{B5F933D2-7F15-4F50-A975-BADA3A5A0264}" type="parTrans" cxnId="{19B0F8DA-3492-4B2F-BB3C-4F51F899A486}">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4F5A32A5-5ACB-487A-B63E-CC39E974E5C2}" type="sibTrans" cxnId="{19B0F8DA-3492-4B2F-BB3C-4F51F899A486}">
      <dgm:prSet/>
      <dgm:spPr/>
      <dgm:t>
        <a:bodyPr/>
        <a:lstStyle/>
        <a:p>
          <a:pPr rtl="1"/>
          <a:endParaRPr lang="en-US" sz="1050">
            <a:latin typeface="Estedad SemiBold" panose="02000703000000000000" pitchFamily="2" charset="-78"/>
            <a:cs typeface="Estedad SemiBold" panose="02000703000000000000" pitchFamily="2" charset="-78"/>
          </a:endParaRPr>
        </a:p>
      </dgm:t>
    </dgm:pt>
    <dgm:pt modelId="{2ED300DA-0599-4440-A5DD-37DD1742251E}" type="pres">
      <dgm:prSet presAssocID="{9B5B1C33-381F-4953-A053-540846281FF7}" presName="Name0" presStyleCnt="0">
        <dgm:presLayoutVars>
          <dgm:dir val="rev"/>
          <dgm:animLvl val="lvl"/>
          <dgm:resizeHandles val="exact"/>
        </dgm:presLayoutVars>
      </dgm:prSet>
      <dgm:spPr/>
      <dgm:t>
        <a:bodyPr/>
        <a:lstStyle/>
        <a:p>
          <a:endParaRPr lang="en-US"/>
        </a:p>
      </dgm:t>
    </dgm:pt>
    <dgm:pt modelId="{A8BDD95B-18AC-42AB-81CC-5B48494D841A}" type="pres">
      <dgm:prSet presAssocID="{11E736A4-571E-4E95-893D-2B5C612C0753}" presName="linNode" presStyleCnt="0"/>
      <dgm:spPr/>
    </dgm:pt>
    <dgm:pt modelId="{024432B9-DE93-4C99-97E2-3E95991A75C3}" type="pres">
      <dgm:prSet presAssocID="{11E736A4-571E-4E95-893D-2B5C612C0753}" presName="parentText" presStyleLbl="node1" presStyleIdx="0" presStyleCnt="3">
        <dgm:presLayoutVars>
          <dgm:chMax val="1"/>
          <dgm:bulletEnabled val="1"/>
        </dgm:presLayoutVars>
      </dgm:prSet>
      <dgm:spPr/>
      <dgm:t>
        <a:bodyPr/>
        <a:lstStyle/>
        <a:p>
          <a:endParaRPr lang="en-US"/>
        </a:p>
      </dgm:t>
    </dgm:pt>
    <dgm:pt modelId="{A0F40822-F3D5-4C48-A597-260AF74A4C2B}" type="pres">
      <dgm:prSet presAssocID="{11E736A4-571E-4E95-893D-2B5C612C0753}" presName="descendantText" presStyleLbl="alignAccFollowNode1" presStyleIdx="0" presStyleCnt="3">
        <dgm:presLayoutVars>
          <dgm:bulletEnabled val="1"/>
        </dgm:presLayoutVars>
      </dgm:prSet>
      <dgm:spPr/>
      <dgm:t>
        <a:bodyPr/>
        <a:lstStyle/>
        <a:p>
          <a:endParaRPr lang="en-US"/>
        </a:p>
      </dgm:t>
    </dgm:pt>
    <dgm:pt modelId="{0FECBCCF-721F-45B9-9C6F-BEEF13790F92}" type="pres">
      <dgm:prSet presAssocID="{78C5D548-A771-44C2-86C1-5F584959E52A}" presName="sp" presStyleCnt="0"/>
      <dgm:spPr/>
    </dgm:pt>
    <dgm:pt modelId="{9275356A-F770-40E1-A1B8-6FD466F5A942}" type="pres">
      <dgm:prSet presAssocID="{C10CFA0E-967F-495F-B90E-F996E5798BA7}" presName="linNode" presStyleCnt="0"/>
      <dgm:spPr/>
    </dgm:pt>
    <dgm:pt modelId="{670CD0BC-6097-40E9-91DF-573860CA138B}" type="pres">
      <dgm:prSet presAssocID="{C10CFA0E-967F-495F-B90E-F996E5798BA7}" presName="parentText" presStyleLbl="node1" presStyleIdx="1" presStyleCnt="3">
        <dgm:presLayoutVars>
          <dgm:chMax val="1"/>
          <dgm:bulletEnabled val="1"/>
        </dgm:presLayoutVars>
      </dgm:prSet>
      <dgm:spPr/>
      <dgm:t>
        <a:bodyPr/>
        <a:lstStyle/>
        <a:p>
          <a:endParaRPr lang="en-US"/>
        </a:p>
      </dgm:t>
    </dgm:pt>
    <dgm:pt modelId="{0971E6E7-6877-47FF-AEC8-36560FB6A19F}" type="pres">
      <dgm:prSet presAssocID="{C10CFA0E-967F-495F-B90E-F996E5798BA7}" presName="descendantText" presStyleLbl="alignAccFollowNode1" presStyleIdx="1" presStyleCnt="3">
        <dgm:presLayoutVars>
          <dgm:bulletEnabled val="1"/>
        </dgm:presLayoutVars>
      </dgm:prSet>
      <dgm:spPr/>
      <dgm:t>
        <a:bodyPr/>
        <a:lstStyle/>
        <a:p>
          <a:endParaRPr lang="en-US"/>
        </a:p>
      </dgm:t>
    </dgm:pt>
    <dgm:pt modelId="{C34D32EA-45B2-4410-8C86-465B30692256}" type="pres">
      <dgm:prSet presAssocID="{318B33D2-1177-428B-A44A-26BE24B70745}" presName="sp" presStyleCnt="0"/>
      <dgm:spPr/>
    </dgm:pt>
    <dgm:pt modelId="{2EBD5D06-0D40-4658-BCFC-27D6DA32D3FD}" type="pres">
      <dgm:prSet presAssocID="{3DEA7801-3BBA-48E4-BF52-E23FBEA8AE49}" presName="linNode" presStyleCnt="0"/>
      <dgm:spPr/>
    </dgm:pt>
    <dgm:pt modelId="{C59B3AA6-514F-490D-9CA9-361A4A746EA9}" type="pres">
      <dgm:prSet presAssocID="{3DEA7801-3BBA-48E4-BF52-E23FBEA8AE49}" presName="parentText" presStyleLbl="node1" presStyleIdx="2" presStyleCnt="3">
        <dgm:presLayoutVars>
          <dgm:chMax val="1"/>
          <dgm:bulletEnabled val="1"/>
        </dgm:presLayoutVars>
      </dgm:prSet>
      <dgm:spPr/>
      <dgm:t>
        <a:bodyPr/>
        <a:lstStyle/>
        <a:p>
          <a:endParaRPr lang="en-US"/>
        </a:p>
      </dgm:t>
    </dgm:pt>
    <dgm:pt modelId="{8FC82DC2-304A-4FB1-A657-5676DF6C5F64}" type="pres">
      <dgm:prSet presAssocID="{3DEA7801-3BBA-48E4-BF52-E23FBEA8AE49}" presName="descendantText" presStyleLbl="alignAccFollowNode1" presStyleIdx="2" presStyleCnt="3">
        <dgm:presLayoutVars>
          <dgm:bulletEnabled val="1"/>
        </dgm:presLayoutVars>
      </dgm:prSet>
      <dgm:spPr/>
      <dgm:t>
        <a:bodyPr/>
        <a:lstStyle/>
        <a:p>
          <a:endParaRPr lang="en-US"/>
        </a:p>
      </dgm:t>
    </dgm:pt>
  </dgm:ptLst>
  <dgm:cxnLst>
    <dgm:cxn modelId="{60BBB5BA-0E6F-45EC-A3E0-3320C7B38DC3}" srcId="{9B5B1C33-381F-4953-A053-540846281FF7}" destId="{3DEA7801-3BBA-48E4-BF52-E23FBEA8AE49}" srcOrd="2" destOrd="0" parTransId="{2FC5671E-DCC6-4DC0-B140-EFAB896CF740}" sibTransId="{01C2F627-D613-4EF6-8528-81FF6C3AD8FC}"/>
    <dgm:cxn modelId="{19B0F8DA-3492-4B2F-BB3C-4F51F899A486}" srcId="{3DEA7801-3BBA-48E4-BF52-E23FBEA8AE49}" destId="{D6C79E11-DAA6-44D8-BB6C-4327C65A8BC0}" srcOrd="0" destOrd="0" parTransId="{B5F933D2-7F15-4F50-A975-BADA3A5A0264}" sibTransId="{4F5A32A5-5ACB-487A-B63E-CC39E974E5C2}"/>
    <dgm:cxn modelId="{4647202F-FAC1-4211-BB74-5E85B26A172F}" srcId="{11E736A4-571E-4E95-893D-2B5C612C0753}" destId="{2B919F70-CB44-405B-9C87-02BEED5A1CF7}" srcOrd="0" destOrd="0" parTransId="{25D69A66-3F19-4ADF-8EFB-F9EB393C4FAC}" sibTransId="{91AABB2C-3C8B-4BAD-8FD9-168086531030}"/>
    <dgm:cxn modelId="{800A72CD-0EBA-4293-B12C-7B316A3BBF43}" srcId="{C10CFA0E-967F-495F-B90E-F996E5798BA7}" destId="{424FF1FC-FCD4-46E0-83DF-8F38CA447FAC}" srcOrd="0" destOrd="0" parTransId="{5180FDC9-AA15-4F46-A077-A4F63FC19569}" sibTransId="{B6B58FD9-D820-4FCA-97F0-BF6389FB0CE7}"/>
    <dgm:cxn modelId="{1AC1EB60-5E57-4305-B261-008DCEBA206F}" type="presOf" srcId="{C10CFA0E-967F-495F-B90E-F996E5798BA7}" destId="{670CD0BC-6097-40E9-91DF-573860CA138B}" srcOrd="0" destOrd="0" presId="urn:microsoft.com/office/officeart/2005/8/layout/vList5"/>
    <dgm:cxn modelId="{3A089BDB-5BB6-4204-8420-162E0593752E}" srcId="{9B5B1C33-381F-4953-A053-540846281FF7}" destId="{C10CFA0E-967F-495F-B90E-F996E5798BA7}" srcOrd="1" destOrd="0" parTransId="{CA4AA3A8-61E8-4783-ADE4-57F20946F817}" sibTransId="{318B33D2-1177-428B-A44A-26BE24B70745}"/>
    <dgm:cxn modelId="{2C435C2E-C008-42F0-8DD7-573A4A59439A}" type="presOf" srcId="{D6C79E11-DAA6-44D8-BB6C-4327C65A8BC0}" destId="{8FC82DC2-304A-4FB1-A657-5676DF6C5F64}" srcOrd="0" destOrd="0" presId="urn:microsoft.com/office/officeart/2005/8/layout/vList5"/>
    <dgm:cxn modelId="{0720F445-B522-40E6-95E0-F6A4DED91FEB}" srcId="{9B5B1C33-381F-4953-A053-540846281FF7}" destId="{11E736A4-571E-4E95-893D-2B5C612C0753}" srcOrd="0" destOrd="0" parTransId="{5E9AEB0A-CED9-4CF9-A898-52BD82B0AEB7}" sibTransId="{78C5D548-A771-44C2-86C1-5F584959E52A}"/>
    <dgm:cxn modelId="{F10E2D5C-F303-4C5E-9CBB-A43870B85521}" type="presOf" srcId="{3DEA7801-3BBA-48E4-BF52-E23FBEA8AE49}" destId="{C59B3AA6-514F-490D-9CA9-361A4A746EA9}" srcOrd="0" destOrd="0" presId="urn:microsoft.com/office/officeart/2005/8/layout/vList5"/>
    <dgm:cxn modelId="{DA3A60D2-BF2B-4F17-A40A-304E19E5CED8}" type="presOf" srcId="{2B919F70-CB44-405B-9C87-02BEED5A1CF7}" destId="{A0F40822-F3D5-4C48-A597-260AF74A4C2B}" srcOrd="0" destOrd="0" presId="urn:microsoft.com/office/officeart/2005/8/layout/vList5"/>
    <dgm:cxn modelId="{EC728AA7-BECA-472B-B813-4549BE34C4F8}" type="presOf" srcId="{9B5B1C33-381F-4953-A053-540846281FF7}" destId="{2ED300DA-0599-4440-A5DD-37DD1742251E}" srcOrd="0" destOrd="0" presId="urn:microsoft.com/office/officeart/2005/8/layout/vList5"/>
    <dgm:cxn modelId="{F21F9129-AA0F-432A-8A7A-0D0F0F7CCB7B}" type="presOf" srcId="{11E736A4-571E-4E95-893D-2B5C612C0753}" destId="{024432B9-DE93-4C99-97E2-3E95991A75C3}" srcOrd="0" destOrd="0" presId="urn:microsoft.com/office/officeart/2005/8/layout/vList5"/>
    <dgm:cxn modelId="{6236FD11-5316-4FD9-B450-B8C1AAE75318}" type="presOf" srcId="{424FF1FC-FCD4-46E0-83DF-8F38CA447FAC}" destId="{0971E6E7-6877-47FF-AEC8-36560FB6A19F}" srcOrd="0" destOrd="0" presId="urn:microsoft.com/office/officeart/2005/8/layout/vList5"/>
    <dgm:cxn modelId="{F5C3F601-36D9-4A7F-899E-B2A117D6DFF2}" type="presParOf" srcId="{2ED300DA-0599-4440-A5DD-37DD1742251E}" destId="{A8BDD95B-18AC-42AB-81CC-5B48494D841A}" srcOrd="0" destOrd="0" presId="urn:microsoft.com/office/officeart/2005/8/layout/vList5"/>
    <dgm:cxn modelId="{7BF9D347-DA31-42F6-9FB9-372C6E2C92B9}" type="presParOf" srcId="{A8BDD95B-18AC-42AB-81CC-5B48494D841A}" destId="{024432B9-DE93-4C99-97E2-3E95991A75C3}" srcOrd="0" destOrd="0" presId="urn:microsoft.com/office/officeart/2005/8/layout/vList5"/>
    <dgm:cxn modelId="{A2B53B4E-ABC7-4A24-830E-372AFF96CE29}" type="presParOf" srcId="{A8BDD95B-18AC-42AB-81CC-5B48494D841A}" destId="{A0F40822-F3D5-4C48-A597-260AF74A4C2B}" srcOrd="1" destOrd="0" presId="urn:microsoft.com/office/officeart/2005/8/layout/vList5"/>
    <dgm:cxn modelId="{E036A317-B56D-4384-B4E0-527A2063A45F}" type="presParOf" srcId="{2ED300DA-0599-4440-A5DD-37DD1742251E}" destId="{0FECBCCF-721F-45B9-9C6F-BEEF13790F92}" srcOrd="1" destOrd="0" presId="urn:microsoft.com/office/officeart/2005/8/layout/vList5"/>
    <dgm:cxn modelId="{F75ABE6E-7B34-45BC-904B-FEBADD1CD5DB}" type="presParOf" srcId="{2ED300DA-0599-4440-A5DD-37DD1742251E}" destId="{9275356A-F770-40E1-A1B8-6FD466F5A942}" srcOrd="2" destOrd="0" presId="urn:microsoft.com/office/officeart/2005/8/layout/vList5"/>
    <dgm:cxn modelId="{F1D7460E-1121-447C-BB6C-27C2341C0CE4}" type="presParOf" srcId="{9275356A-F770-40E1-A1B8-6FD466F5A942}" destId="{670CD0BC-6097-40E9-91DF-573860CA138B}" srcOrd="0" destOrd="0" presId="urn:microsoft.com/office/officeart/2005/8/layout/vList5"/>
    <dgm:cxn modelId="{E98D2DBC-A3EC-4689-B6EF-998F76A1BCCC}" type="presParOf" srcId="{9275356A-F770-40E1-A1B8-6FD466F5A942}" destId="{0971E6E7-6877-47FF-AEC8-36560FB6A19F}" srcOrd="1" destOrd="0" presId="urn:microsoft.com/office/officeart/2005/8/layout/vList5"/>
    <dgm:cxn modelId="{85D103AA-B3CD-492B-8C4F-167F786D4434}" type="presParOf" srcId="{2ED300DA-0599-4440-A5DD-37DD1742251E}" destId="{C34D32EA-45B2-4410-8C86-465B30692256}" srcOrd="3" destOrd="0" presId="urn:microsoft.com/office/officeart/2005/8/layout/vList5"/>
    <dgm:cxn modelId="{CD909C74-7516-4168-AD1A-2AB961835CDD}" type="presParOf" srcId="{2ED300DA-0599-4440-A5DD-37DD1742251E}" destId="{2EBD5D06-0D40-4658-BCFC-27D6DA32D3FD}" srcOrd="4" destOrd="0" presId="urn:microsoft.com/office/officeart/2005/8/layout/vList5"/>
    <dgm:cxn modelId="{0D6FAAF8-4936-4B58-9844-32C0DCD53A29}" type="presParOf" srcId="{2EBD5D06-0D40-4658-BCFC-27D6DA32D3FD}" destId="{C59B3AA6-514F-490D-9CA9-361A4A746EA9}" srcOrd="0" destOrd="0" presId="urn:microsoft.com/office/officeart/2005/8/layout/vList5"/>
    <dgm:cxn modelId="{D3D5842D-E7AC-46A0-858C-024542003B63}" type="presParOf" srcId="{2EBD5D06-0D40-4658-BCFC-27D6DA32D3FD}" destId="{8FC82DC2-304A-4FB1-A657-5676DF6C5F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41D30F-24CE-4251-B8D7-6455F503535E}"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2C4C9016-130A-403A-980B-01AA920613A1}">
      <dgm:prSet phldrT="[Text]" custT="1"/>
      <dgm:spPr/>
      <dgm:t>
        <a:bodyPr/>
        <a:lstStyle/>
        <a:p>
          <a:r>
            <a:rPr lang="fa-IR" sz="2400" dirty="0" smtClean="0">
              <a:latin typeface="Estedad SemiBold" panose="02000703000000000000" pitchFamily="2" charset="-78"/>
              <a:cs typeface="Estedad SemiBold" panose="02000703000000000000" pitchFamily="2" charset="-78"/>
            </a:rPr>
            <a:t>سایر آسیب ها</a:t>
          </a:r>
          <a:endParaRPr lang="en-US" sz="2400" dirty="0">
            <a:latin typeface="Estedad SemiBold" panose="02000703000000000000" pitchFamily="2" charset="-78"/>
            <a:cs typeface="Estedad SemiBold" panose="02000703000000000000" pitchFamily="2" charset="-78"/>
          </a:endParaRPr>
        </a:p>
      </dgm:t>
    </dgm:pt>
    <dgm:pt modelId="{EF1AAEE4-5466-4AA1-954B-46641AAE75C0}" type="parTrans" cxnId="{F28C423A-5A0E-4E43-A252-47C2B2BF5EB7}">
      <dgm:prSet/>
      <dgm:spPr/>
      <dgm:t>
        <a:bodyPr/>
        <a:lstStyle/>
        <a:p>
          <a:endParaRPr lang="en-US" sz="1400">
            <a:latin typeface="Estedad SemiBold" panose="02000703000000000000" pitchFamily="2" charset="-78"/>
            <a:cs typeface="Estedad SemiBold" panose="02000703000000000000" pitchFamily="2" charset="-78"/>
          </a:endParaRPr>
        </a:p>
      </dgm:t>
    </dgm:pt>
    <dgm:pt modelId="{199AC5A8-C7A4-4A21-902F-A6BA08EACDEA}" type="sibTrans" cxnId="{F28C423A-5A0E-4E43-A252-47C2B2BF5EB7}">
      <dgm:prSet/>
      <dgm:spPr/>
      <dgm:t>
        <a:bodyPr/>
        <a:lstStyle/>
        <a:p>
          <a:endParaRPr lang="en-US" sz="1400">
            <a:latin typeface="Estedad SemiBold" panose="02000703000000000000" pitchFamily="2" charset="-78"/>
            <a:cs typeface="Estedad SemiBold" panose="02000703000000000000" pitchFamily="2" charset="-78"/>
          </a:endParaRPr>
        </a:p>
      </dgm:t>
    </dgm:pt>
    <dgm:pt modelId="{CAF02241-29F3-47F3-8E61-5E3A4979225A}">
      <dgm:prSet phldrT="[Text]" custT="1"/>
      <dgm:spPr/>
      <dgm:t>
        <a:bodyPr/>
        <a:lstStyle/>
        <a:p>
          <a:r>
            <a:rPr lang="fa-IR" sz="1100" b="0" i="0" dirty="0" smtClean="0">
              <a:latin typeface="Estedad SemiBold" panose="02000703000000000000" pitchFamily="2" charset="-78"/>
              <a:cs typeface="Estedad SemiBold" panose="02000703000000000000" pitchFamily="2" charset="-78"/>
            </a:rPr>
            <a:t>آسيب مينيسك زانو</a:t>
          </a:r>
          <a:endParaRPr lang="en-US" sz="1100" dirty="0">
            <a:latin typeface="Estedad SemiBold" panose="02000703000000000000" pitchFamily="2" charset="-78"/>
            <a:cs typeface="Estedad SemiBold" panose="02000703000000000000" pitchFamily="2" charset="-78"/>
          </a:endParaRPr>
        </a:p>
      </dgm:t>
    </dgm:pt>
    <dgm:pt modelId="{96D70C37-80F9-485F-88F8-70F8BF5675C3}" type="parTrans" cxnId="{9EBB704F-3D02-426A-81B2-A448AED30C8D}">
      <dgm:prSet/>
      <dgm:spPr/>
      <dgm:t>
        <a:bodyPr/>
        <a:lstStyle/>
        <a:p>
          <a:endParaRPr lang="en-US" sz="1400">
            <a:latin typeface="Estedad SemiBold" panose="02000703000000000000" pitchFamily="2" charset="-78"/>
            <a:cs typeface="Estedad SemiBold" panose="02000703000000000000" pitchFamily="2" charset="-78"/>
          </a:endParaRPr>
        </a:p>
      </dgm:t>
    </dgm:pt>
    <dgm:pt modelId="{6B9E42F0-F398-45AA-BE19-E3A3479073C3}" type="sibTrans" cxnId="{9EBB704F-3D02-426A-81B2-A448AED30C8D}">
      <dgm:prSet/>
      <dgm:spPr/>
      <dgm:t>
        <a:bodyPr/>
        <a:lstStyle/>
        <a:p>
          <a:endParaRPr lang="en-US" sz="1400">
            <a:latin typeface="Estedad SemiBold" panose="02000703000000000000" pitchFamily="2" charset="-78"/>
            <a:cs typeface="Estedad SemiBold" panose="02000703000000000000" pitchFamily="2" charset="-78"/>
          </a:endParaRPr>
        </a:p>
      </dgm:t>
    </dgm:pt>
    <dgm:pt modelId="{C7A1E403-B82A-45AC-B30D-CB3468B7A051}">
      <dgm:prSet phldrT="[Text]" custT="1"/>
      <dgm:spPr/>
      <dgm:t>
        <a:bodyPr/>
        <a:lstStyle/>
        <a:p>
          <a:r>
            <a:rPr lang="fa-IR" sz="1100" dirty="0" smtClean="0">
              <a:latin typeface="Estedad SemiBold" panose="02000703000000000000" pitchFamily="2" charset="-78"/>
              <a:cs typeface="Estedad SemiBold" panose="02000703000000000000" pitchFamily="2" charset="-78"/>
            </a:rPr>
            <a:t>پیچ خوردگی مچ پا</a:t>
          </a:r>
          <a:endParaRPr lang="en-US" sz="1100" dirty="0">
            <a:latin typeface="Estedad SemiBold" panose="02000703000000000000" pitchFamily="2" charset="-78"/>
            <a:cs typeface="Estedad SemiBold" panose="02000703000000000000" pitchFamily="2" charset="-78"/>
          </a:endParaRPr>
        </a:p>
      </dgm:t>
    </dgm:pt>
    <dgm:pt modelId="{364703FD-7FDA-4ECA-8AA1-301FABFD8F27}" type="parTrans" cxnId="{C528A168-C028-42B0-8740-086FF105C06A}">
      <dgm:prSet/>
      <dgm:spPr/>
      <dgm:t>
        <a:bodyPr/>
        <a:lstStyle/>
        <a:p>
          <a:endParaRPr lang="en-US" sz="1400">
            <a:latin typeface="Estedad SemiBold" panose="02000703000000000000" pitchFamily="2" charset="-78"/>
            <a:cs typeface="Estedad SemiBold" panose="02000703000000000000" pitchFamily="2" charset="-78"/>
          </a:endParaRPr>
        </a:p>
      </dgm:t>
    </dgm:pt>
    <dgm:pt modelId="{0614E362-C78E-4E09-8E89-E9CCA7653298}" type="sibTrans" cxnId="{C528A168-C028-42B0-8740-086FF105C06A}">
      <dgm:prSet/>
      <dgm:spPr/>
      <dgm:t>
        <a:bodyPr/>
        <a:lstStyle/>
        <a:p>
          <a:endParaRPr lang="en-US" sz="1400">
            <a:latin typeface="Estedad SemiBold" panose="02000703000000000000" pitchFamily="2" charset="-78"/>
            <a:cs typeface="Estedad SemiBold" panose="02000703000000000000" pitchFamily="2" charset="-78"/>
          </a:endParaRPr>
        </a:p>
      </dgm:t>
    </dgm:pt>
    <dgm:pt modelId="{50504206-5BC6-42C7-A507-7855A2204849}">
      <dgm:prSet phldrT="[Text]" custT="1"/>
      <dgm:spPr/>
      <dgm:t>
        <a:bodyPr/>
        <a:lstStyle/>
        <a:p>
          <a:r>
            <a:rPr lang="fa-IR" sz="1100" b="0" i="0" dirty="0" smtClean="0">
              <a:latin typeface="Estedad SemiBold" panose="02000703000000000000" pitchFamily="2" charset="-78"/>
              <a:cs typeface="Estedad SemiBold" panose="02000703000000000000" pitchFamily="2" charset="-78"/>
            </a:rPr>
            <a:t>پارگی ليگامان صليبی در زانوها</a:t>
          </a:r>
          <a:endParaRPr lang="en-US" sz="1100" dirty="0">
            <a:latin typeface="Estedad SemiBold" panose="02000703000000000000" pitchFamily="2" charset="-78"/>
            <a:cs typeface="Estedad SemiBold" panose="02000703000000000000" pitchFamily="2" charset="-78"/>
          </a:endParaRPr>
        </a:p>
      </dgm:t>
    </dgm:pt>
    <dgm:pt modelId="{04709B64-1F69-43C9-B3E0-2449E4CEC663}" type="parTrans" cxnId="{C6B7DE7D-8F69-4CE4-B34E-9F1B7C40F651}">
      <dgm:prSet/>
      <dgm:spPr/>
      <dgm:t>
        <a:bodyPr/>
        <a:lstStyle/>
        <a:p>
          <a:endParaRPr lang="en-US" sz="1400">
            <a:latin typeface="Estedad SemiBold" panose="02000703000000000000" pitchFamily="2" charset="-78"/>
            <a:cs typeface="Estedad SemiBold" panose="02000703000000000000" pitchFamily="2" charset="-78"/>
          </a:endParaRPr>
        </a:p>
      </dgm:t>
    </dgm:pt>
    <dgm:pt modelId="{89DF7697-41A9-41E6-B156-CB0390B404D9}" type="sibTrans" cxnId="{C6B7DE7D-8F69-4CE4-B34E-9F1B7C40F651}">
      <dgm:prSet/>
      <dgm:spPr/>
      <dgm:t>
        <a:bodyPr/>
        <a:lstStyle/>
        <a:p>
          <a:endParaRPr lang="en-US" sz="1400">
            <a:latin typeface="Estedad SemiBold" panose="02000703000000000000" pitchFamily="2" charset="-78"/>
            <a:cs typeface="Estedad SemiBold" panose="02000703000000000000" pitchFamily="2" charset="-78"/>
          </a:endParaRPr>
        </a:p>
      </dgm:t>
    </dgm:pt>
    <dgm:pt modelId="{D4236F65-E3CD-4738-8AB4-E476CE4BCA27}">
      <dgm:prSet phldrT="[Text]" custT="1"/>
      <dgm:spPr/>
      <dgm:t>
        <a:bodyPr/>
        <a:lstStyle/>
        <a:p>
          <a:r>
            <a:rPr lang="fa-IR" sz="1100" b="0" i="0" dirty="0" smtClean="0">
              <a:latin typeface="Estedad SemiBold" panose="02000703000000000000" pitchFamily="2" charset="-78"/>
              <a:cs typeface="Estedad SemiBold" panose="02000703000000000000" pitchFamily="2" charset="-78"/>
            </a:rPr>
            <a:t>آسيب مفاصل كتف</a:t>
          </a:r>
          <a:endParaRPr lang="en-US" sz="1100" dirty="0">
            <a:latin typeface="Estedad SemiBold" panose="02000703000000000000" pitchFamily="2" charset="-78"/>
            <a:cs typeface="Estedad SemiBold" panose="02000703000000000000" pitchFamily="2" charset="-78"/>
          </a:endParaRPr>
        </a:p>
      </dgm:t>
    </dgm:pt>
    <dgm:pt modelId="{50E20DFA-2CBA-46F9-AC1F-781E26672279}" type="parTrans" cxnId="{F05B13DF-F6E1-43BF-94AE-F355781E95A0}">
      <dgm:prSet/>
      <dgm:spPr/>
      <dgm:t>
        <a:bodyPr/>
        <a:lstStyle/>
        <a:p>
          <a:endParaRPr lang="en-US" sz="1400">
            <a:latin typeface="Estedad SemiBold" panose="02000703000000000000" pitchFamily="2" charset="-78"/>
            <a:cs typeface="Estedad SemiBold" panose="02000703000000000000" pitchFamily="2" charset="-78"/>
          </a:endParaRPr>
        </a:p>
      </dgm:t>
    </dgm:pt>
    <dgm:pt modelId="{BA8E6735-0D3B-4C27-A212-0C20AE230C0A}" type="sibTrans" cxnId="{F05B13DF-F6E1-43BF-94AE-F355781E95A0}">
      <dgm:prSet/>
      <dgm:spPr/>
      <dgm:t>
        <a:bodyPr/>
        <a:lstStyle/>
        <a:p>
          <a:endParaRPr lang="en-US" sz="1400">
            <a:latin typeface="Estedad SemiBold" panose="02000703000000000000" pitchFamily="2" charset="-78"/>
            <a:cs typeface="Estedad SemiBold" panose="02000703000000000000" pitchFamily="2" charset="-78"/>
          </a:endParaRPr>
        </a:p>
      </dgm:t>
    </dgm:pt>
    <dgm:pt modelId="{389245E7-5373-4C7D-99F7-63BD259566F7}" type="pres">
      <dgm:prSet presAssocID="{A341D30F-24CE-4251-B8D7-6455F503535E}" presName="composite" presStyleCnt="0">
        <dgm:presLayoutVars>
          <dgm:chMax val="1"/>
          <dgm:dir/>
          <dgm:resizeHandles val="exact"/>
        </dgm:presLayoutVars>
      </dgm:prSet>
      <dgm:spPr/>
      <dgm:t>
        <a:bodyPr/>
        <a:lstStyle/>
        <a:p>
          <a:endParaRPr lang="en-US"/>
        </a:p>
      </dgm:t>
    </dgm:pt>
    <dgm:pt modelId="{4BBBEBB5-27F1-4E04-B8EE-FFC2A4CA4580}" type="pres">
      <dgm:prSet presAssocID="{A341D30F-24CE-4251-B8D7-6455F503535E}" presName="radial" presStyleCnt="0">
        <dgm:presLayoutVars>
          <dgm:animLvl val="ctr"/>
        </dgm:presLayoutVars>
      </dgm:prSet>
      <dgm:spPr/>
      <dgm:t>
        <a:bodyPr/>
        <a:lstStyle/>
        <a:p>
          <a:endParaRPr lang="en-US"/>
        </a:p>
      </dgm:t>
    </dgm:pt>
    <dgm:pt modelId="{FD3646DB-3515-4C54-B49E-E052BE82D0E5}" type="pres">
      <dgm:prSet presAssocID="{2C4C9016-130A-403A-980B-01AA920613A1}" presName="centerShape" presStyleLbl="vennNode1" presStyleIdx="0" presStyleCnt="5"/>
      <dgm:spPr/>
      <dgm:t>
        <a:bodyPr/>
        <a:lstStyle/>
        <a:p>
          <a:endParaRPr lang="en-US"/>
        </a:p>
      </dgm:t>
    </dgm:pt>
    <dgm:pt modelId="{E4BCC695-9699-48C8-9079-6F8B7FFA029D}" type="pres">
      <dgm:prSet presAssocID="{CAF02241-29F3-47F3-8E61-5E3A4979225A}" presName="node" presStyleLbl="vennNode1" presStyleIdx="1" presStyleCnt="5">
        <dgm:presLayoutVars>
          <dgm:bulletEnabled val="1"/>
        </dgm:presLayoutVars>
      </dgm:prSet>
      <dgm:spPr/>
      <dgm:t>
        <a:bodyPr/>
        <a:lstStyle/>
        <a:p>
          <a:endParaRPr lang="en-US"/>
        </a:p>
      </dgm:t>
    </dgm:pt>
    <dgm:pt modelId="{B6787306-CE08-415E-B028-0CF1BC8E1B5D}" type="pres">
      <dgm:prSet presAssocID="{C7A1E403-B82A-45AC-B30D-CB3468B7A051}" presName="node" presStyleLbl="vennNode1" presStyleIdx="2" presStyleCnt="5">
        <dgm:presLayoutVars>
          <dgm:bulletEnabled val="1"/>
        </dgm:presLayoutVars>
      </dgm:prSet>
      <dgm:spPr/>
      <dgm:t>
        <a:bodyPr/>
        <a:lstStyle/>
        <a:p>
          <a:endParaRPr lang="en-US"/>
        </a:p>
      </dgm:t>
    </dgm:pt>
    <dgm:pt modelId="{2C100E19-A171-4719-AF4D-3F574CF2472F}" type="pres">
      <dgm:prSet presAssocID="{50504206-5BC6-42C7-A507-7855A2204849}" presName="node" presStyleLbl="vennNode1" presStyleIdx="3" presStyleCnt="5">
        <dgm:presLayoutVars>
          <dgm:bulletEnabled val="1"/>
        </dgm:presLayoutVars>
      </dgm:prSet>
      <dgm:spPr/>
      <dgm:t>
        <a:bodyPr/>
        <a:lstStyle/>
        <a:p>
          <a:endParaRPr lang="en-US"/>
        </a:p>
      </dgm:t>
    </dgm:pt>
    <dgm:pt modelId="{9CB8B0CE-75DF-4DC8-8736-F232AC6808DA}" type="pres">
      <dgm:prSet presAssocID="{D4236F65-E3CD-4738-8AB4-E476CE4BCA27}" presName="node" presStyleLbl="vennNode1" presStyleIdx="4" presStyleCnt="5">
        <dgm:presLayoutVars>
          <dgm:bulletEnabled val="1"/>
        </dgm:presLayoutVars>
      </dgm:prSet>
      <dgm:spPr/>
      <dgm:t>
        <a:bodyPr/>
        <a:lstStyle/>
        <a:p>
          <a:endParaRPr lang="en-US"/>
        </a:p>
      </dgm:t>
    </dgm:pt>
  </dgm:ptLst>
  <dgm:cxnLst>
    <dgm:cxn modelId="{C528A168-C028-42B0-8740-086FF105C06A}" srcId="{2C4C9016-130A-403A-980B-01AA920613A1}" destId="{C7A1E403-B82A-45AC-B30D-CB3468B7A051}" srcOrd="1" destOrd="0" parTransId="{364703FD-7FDA-4ECA-8AA1-301FABFD8F27}" sibTransId="{0614E362-C78E-4E09-8E89-E9CCA7653298}"/>
    <dgm:cxn modelId="{F28C423A-5A0E-4E43-A252-47C2B2BF5EB7}" srcId="{A341D30F-24CE-4251-B8D7-6455F503535E}" destId="{2C4C9016-130A-403A-980B-01AA920613A1}" srcOrd="0" destOrd="0" parTransId="{EF1AAEE4-5466-4AA1-954B-46641AAE75C0}" sibTransId="{199AC5A8-C7A4-4A21-902F-A6BA08EACDEA}"/>
    <dgm:cxn modelId="{C6B7DE7D-8F69-4CE4-B34E-9F1B7C40F651}" srcId="{2C4C9016-130A-403A-980B-01AA920613A1}" destId="{50504206-5BC6-42C7-A507-7855A2204849}" srcOrd="2" destOrd="0" parTransId="{04709B64-1F69-43C9-B3E0-2449E4CEC663}" sibTransId="{89DF7697-41A9-41E6-B156-CB0390B404D9}"/>
    <dgm:cxn modelId="{F05B13DF-F6E1-43BF-94AE-F355781E95A0}" srcId="{2C4C9016-130A-403A-980B-01AA920613A1}" destId="{D4236F65-E3CD-4738-8AB4-E476CE4BCA27}" srcOrd="3" destOrd="0" parTransId="{50E20DFA-2CBA-46F9-AC1F-781E26672279}" sibTransId="{BA8E6735-0D3B-4C27-A212-0C20AE230C0A}"/>
    <dgm:cxn modelId="{6FA03F50-6644-4DAF-AB6F-B230404929AE}" type="presOf" srcId="{D4236F65-E3CD-4738-8AB4-E476CE4BCA27}" destId="{9CB8B0CE-75DF-4DC8-8736-F232AC6808DA}" srcOrd="0" destOrd="0" presId="urn:microsoft.com/office/officeart/2005/8/layout/radial3"/>
    <dgm:cxn modelId="{9F08EB48-80AB-479A-BA7A-7C4CE07E7EAC}" type="presOf" srcId="{CAF02241-29F3-47F3-8E61-5E3A4979225A}" destId="{E4BCC695-9699-48C8-9079-6F8B7FFA029D}" srcOrd="0" destOrd="0" presId="urn:microsoft.com/office/officeart/2005/8/layout/radial3"/>
    <dgm:cxn modelId="{9EBB704F-3D02-426A-81B2-A448AED30C8D}" srcId="{2C4C9016-130A-403A-980B-01AA920613A1}" destId="{CAF02241-29F3-47F3-8E61-5E3A4979225A}" srcOrd="0" destOrd="0" parTransId="{96D70C37-80F9-485F-88F8-70F8BF5675C3}" sibTransId="{6B9E42F0-F398-45AA-BE19-E3A3479073C3}"/>
    <dgm:cxn modelId="{6E31A914-4C7C-4C50-9C30-2BBA0BAFB2A9}" type="presOf" srcId="{A341D30F-24CE-4251-B8D7-6455F503535E}" destId="{389245E7-5373-4C7D-99F7-63BD259566F7}" srcOrd="0" destOrd="0" presId="urn:microsoft.com/office/officeart/2005/8/layout/radial3"/>
    <dgm:cxn modelId="{5093DAB9-2EAE-49F4-A1A5-FFEF6BF5BBAE}" type="presOf" srcId="{C7A1E403-B82A-45AC-B30D-CB3468B7A051}" destId="{B6787306-CE08-415E-B028-0CF1BC8E1B5D}" srcOrd="0" destOrd="0" presId="urn:microsoft.com/office/officeart/2005/8/layout/radial3"/>
    <dgm:cxn modelId="{9661F745-06FD-421A-A086-C5719D193C06}" type="presOf" srcId="{2C4C9016-130A-403A-980B-01AA920613A1}" destId="{FD3646DB-3515-4C54-B49E-E052BE82D0E5}" srcOrd="0" destOrd="0" presId="urn:microsoft.com/office/officeart/2005/8/layout/radial3"/>
    <dgm:cxn modelId="{EF101384-3408-4DD0-8583-F35166B75FBB}" type="presOf" srcId="{50504206-5BC6-42C7-A507-7855A2204849}" destId="{2C100E19-A171-4719-AF4D-3F574CF2472F}" srcOrd="0" destOrd="0" presId="urn:microsoft.com/office/officeart/2005/8/layout/radial3"/>
    <dgm:cxn modelId="{980DC867-DDF3-44BF-99C9-84093FC37A49}" type="presParOf" srcId="{389245E7-5373-4C7D-99F7-63BD259566F7}" destId="{4BBBEBB5-27F1-4E04-B8EE-FFC2A4CA4580}" srcOrd="0" destOrd="0" presId="urn:microsoft.com/office/officeart/2005/8/layout/radial3"/>
    <dgm:cxn modelId="{DFB739B4-C27E-404F-9D22-AC1CA25A9219}" type="presParOf" srcId="{4BBBEBB5-27F1-4E04-B8EE-FFC2A4CA4580}" destId="{FD3646DB-3515-4C54-B49E-E052BE82D0E5}" srcOrd="0" destOrd="0" presId="urn:microsoft.com/office/officeart/2005/8/layout/radial3"/>
    <dgm:cxn modelId="{D6F6A263-8FEC-4DB7-A1E4-22C1486DF60D}" type="presParOf" srcId="{4BBBEBB5-27F1-4E04-B8EE-FFC2A4CA4580}" destId="{E4BCC695-9699-48C8-9079-6F8B7FFA029D}" srcOrd="1" destOrd="0" presId="urn:microsoft.com/office/officeart/2005/8/layout/radial3"/>
    <dgm:cxn modelId="{57CF1321-DC29-41A1-ADB7-4136F93803BC}" type="presParOf" srcId="{4BBBEBB5-27F1-4E04-B8EE-FFC2A4CA4580}" destId="{B6787306-CE08-415E-B028-0CF1BC8E1B5D}" srcOrd="2" destOrd="0" presId="urn:microsoft.com/office/officeart/2005/8/layout/radial3"/>
    <dgm:cxn modelId="{E41F59E6-384D-4B5A-968D-68CAD0886D31}" type="presParOf" srcId="{4BBBEBB5-27F1-4E04-B8EE-FFC2A4CA4580}" destId="{2C100E19-A171-4719-AF4D-3F574CF2472F}" srcOrd="3" destOrd="0" presId="urn:microsoft.com/office/officeart/2005/8/layout/radial3"/>
    <dgm:cxn modelId="{9E0A92F8-05F2-4161-8538-5D48DF257D49}" type="presParOf" srcId="{4BBBEBB5-27F1-4E04-B8EE-FFC2A4CA4580}" destId="{9CB8B0CE-75DF-4DC8-8736-F232AC6808D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3584E-F00C-4349-8910-C31C4F454AB6}">
      <dsp:nvSpPr>
        <dsp:cNvPr id="0" name=""/>
        <dsp:cNvSpPr/>
      </dsp:nvSpPr>
      <dsp:spPr>
        <a:xfrm>
          <a:off x="5499596" y="2169146"/>
          <a:ext cx="4534586" cy="831095"/>
        </a:xfrm>
        <a:custGeom>
          <a:avLst/>
          <a:gdLst/>
          <a:ahLst/>
          <a:cxnLst/>
          <a:rect l="0" t="0" r="0" b="0"/>
          <a:pathLst>
            <a:path>
              <a:moveTo>
                <a:pt x="0" y="0"/>
              </a:moveTo>
              <a:lnTo>
                <a:pt x="0" y="683682"/>
              </a:lnTo>
              <a:lnTo>
                <a:pt x="4534586" y="683682"/>
              </a:lnTo>
              <a:lnTo>
                <a:pt x="4534586" y="8310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91B3A-720E-47C6-95CF-25AF8A3E991E}">
      <dsp:nvSpPr>
        <dsp:cNvPr id="0" name=""/>
        <dsp:cNvSpPr/>
      </dsp:nvSpPr>
      <dsp:spPr>
        <a:xfrm>
          <a:off x="5499596" y="2169146"/>
          <a:ext cx="2267293" cy="831095"/>
        </a:xfrm>
        <a:custGeom>
          <a:avLst/>
          <a:gdLst/>
          <a:ahLst/>
          <a:cxnLst/>
          <a:rect l="0" t="0" r="0" b="0"/>
          <a:pathLst>
            <a:path>
              <a:moveTo>
                <a:pt x="0" y="0"/>
              </a:moveTo>
              <a:lnTo>
                <a:pt x="0" y="683682"/>
              </a:lnTo>
              <a:lnTo>
                <a:pt x="2267293" y="683682"/>
              </a:lnTo>
              <a:lnTo>
                <a:pt x="2267293" y="8310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6D119-F787-4D9C-8347-6AC15D5834C6}">
      <dsp:nvSpPr>
        <dsp:cNvPr id="0" name=""/>
        <dsp:cNvSpPr/>
      </dsp:nvSpPr>
      <dsp:spPr>
        <a:xfrm>
          <a:off x="5453876" y="2169146"/>
          <a:ext cx="91440" cy="831095"/>
        </a:xfrm>
        <a:custGeom>
          <a:avLst/>
          <a:gdLst/>
          <a:ahLst/>
          <a:cxnLst/>
          <a:rect l="0" t="0" r="0" b="0"/>
          <a:pathLst>
            <a:path>
              <a:moveTo>
                <a:pt x="45720" y="0"/>
              </a:moveTo>
              <a:lnTo>
                <a:pt x="45720" y="8310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4FD07-2D75-4463-A12E-21AE07EDB4F1}">
      <dsp:nvSpPr>
        <dsp:cNvPr id="0" name=""/>
        <dsp:cNvSpPr/>
      </dsp:nvSpPr>
      <dsp:spPr>
        <a:xfrm>
          <a:off x="3232302" y="2169146"/>
          <a:ext cx="2267293" cy="831095"/>
        </a:xfrm>
        <a:custGeom>
          <a:avLst/>
          <a:gdLst/>
          <a:ahLst/>
          <a:cxnLst/>
          <a:rect l="0" t="0" r="0" b="0"/>
          <a:pathLst>
            <a:path>
              <a:moveTo>
                <a:pt x="2267293" y="0"/>
              </a:moveTo>
              <a:lnTo>
                <a:pt x="2267293" y="683682"/>
              </a:lnTo>
              <a:lnTo>
                <a:pt x="0" y="683682"/>
              </a:lnTo>
              <a:lnTo>
                <a:pt x="0" y="8310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47AFA6-FE24-401C-9DF0-C382D396AABF}">
      <dsp:nvSpPr>
        <dsp:cNvPr id="0" name=""/>
        <dsp:cNvSpPr/>
      </dsp:nvSpPr>
      <dsp:spPr>
        <a:xfrm>
          <a:off x="965009" y="2169146"/>
          <a:ext cx="4534586" cy="831095"/>
        </a:xfrm>
        <a:custGeom>
          <a:avLst/>
          <a:gdLst/>
          <a:ahLst/>
          <a:cxnLst/>
          <a:rect l="0" t="0" r="0" b="0"/>
          <a:pathLst>
            <a:path>
              <a:moveTo>
                <a:pt x="4534586" y="0"/>
              </a:moveTo>
              <a:lnTo>
                <a:pt x="4534586" y="683682"/>
              </a:lnTo>
              <a:lnTo>
                <a:pt x="0" y="683682"/>
              </a:lnTo>
              <a:lnTo>
                <a:pt x="0" y="83109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D476E-BE0C-4AB1-B200-24DB21DC4838}">
      <dsp:nvSpPr>
        <dsp:cNvPr id="0" name=""/>
        <dsp:cNvSpPr/>
      </dsp:nvSpPr>
      <dsp:spPr>
        <a:xfrm>
          <a:off x="4152896" y="1060715"/>
          <a:ext cx="2693400" cy="110843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FBEB50-9CCA-4947-B1E0-77E50AEDEA8B}">
      <dsp:nvSpPr>
        <dsp:cNvPr id="0" name=""/>
        <dsp:cNvSpPr/>
      </dsp:nvSpPr>
      <dsp:spPr>
        <a:xfrm>
          <a:off x="4329703" y="1228683"/>
          <a:ext cx="2693400" cy="1108430"/>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انواع هندبال</a:t>
          </a:r>
          <a:endParaRPr lang="en-US" sz="1600" kern="1200" dirty="0">
            <a:latin typeface="Estedad SemiBold" panose="02000703000000000000" pitchFamily="2" charset="-78"/>
            <a:cs typeface="Estedad SemiBold" panose="02000703000000000000" pitchFamily="2" charset="-78"/>
          </a:endParaRPr>
        </a:p>
      </dsp:txBody>
      <dsp:txXfrm>
        <a:off x="4362168" y="1261148"/>
        <a:ext cx="2628470" cy="1043500"/>
      </dsp:txXfrm>
    </dsp:sp>
    <dsp:sp modelId="{480A44DF-BD65-432E-98FF-2EE3E236F47C}">
      <dsp:nvSpPr>
        <dsp:cNvPr id="0" name=""/>
        <dsp:cNvSpPr/>
      </dsp:nvSpPr>
      <dsp:spPr>
        <a:xfrm>
          <a:off x="8170" y="3000241"/>
          <a:ext cx="1913677" cy="821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A4C96-9C37-4762-B38D-C76B1CF3683E}">
      <dsp:nvSpPr>
        <dsp:cNvPr id="0" name=""/>
        <dsp:cNvSpPr/>
      </dsp:nvSpPr>
      <dsp:spPr>
        <a:xfrm>
          <a:off x="184978" y="3168209"/>
          <a:ext cx="1913677" cy="8214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هندبال نشسته</a:t>
          </a:r>
          <a:endParaRPr lang="en-US" sz="1600" kern="1200" dirty="0">
            <a:latin typeface="Estedad SemiBold" panose="02000703000000000000" pitchFamily="2" charset="-78"/>
            <a:cs typeface="Estedad SemiBold" panose="02000703000000000000" pitchFamily="2" charset="-78"/>
          </a:endParaRPr>
        </a:p>
      </dsp:txBody>
      <dsp:txXfrm>
        <a:off x="209037" y="3192268"/>
        <a:ext cx="1865559" cy="773322"/>
      </dsp:txXfrm>
    </dsp:sp>
    <dsp:sp modelId="{40EBB482-AF0F-4E3B-8F20-232FF2D7B640}">
      <dsp:nvSpPr>
        <dsp:cNvPr id="0" name=""/>
        <dsp:cNvSpPr/>
      </dsp:nvSpPr>
      <dsp:spPr>
        <a:xfrm>
          <a:off x="2275464" y="3000241"/>
          <a:ext cx="1913677" cy="821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6BC3B-A9ED-4BDA-9973-6A575908CC82}">
      <dsp:nvSpPr>
        <dsp:cNvPr id="0" name=""/>
        <dsp:cNvSpPr/>
      </dsp:nvSpPr>
      <dsp:spPr>
        <a:xfrm>
          <a:off x="2452271" y="3168209"/>
          <a:ext cx="1913677" cy="8214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هندبال با ویلچر</a:t>
          </a:r>
          <a:endParaRPr lang="en-US" sz="1600" kern="1200" dirty="0">
            <a:latin typeface="Estedad SemiBold" panose="02000703000000000000" pitchFamily="2" charset="-78"/>
            <a:cs typeface="Estedad SemiBold" panose="02000703000000000000" pitchFamily="2" charset="-78"/>
          </a:endParaRPr>
        </a:p>
      </dsp:txBody>
      <dsp:txXfrm>
        <a:off x="2476330" y="3192268"/>
        <a:ext cx="1865559" cy="773322"/>
      </dsp:txXfrm>
    </dsp:sp>
    <dsp:sp modelId="{08875F8B-897D-4663-9718-D2B7CD88F92D}">
      <dsp:nvSpPr>
        <dsp:cNvPr id="0" name=""/>
        <dsp:cNvSpPr/>
      </dsp:nvSpPr>
      <dsp:spPr>
        <a:xfrm>
          <a:off x="4542757" y="3000241"/>
          <a:ext cx="1913677" cy="821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F41AD-A4E3-4B4E-B920-767FDC466AB9}">
      <dsp:nvSpPr>
        <dsp:cNvPr id="0" name=""/>
        <dsp:cNvSpPr/>
      </dsp:nvSpPr>
      <dsp:spPr>
        <a:xfrm>
          <a:off x="4719565" y="3168209"/>
          <a:ext cx="1913677" cy="8214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هندبال ساحلی</a:t>
          </a:r>
          <a:endParaRPr lang="en-US" sz="1600" kern="1200" dirty="0">
            <a:latin typeface="Estedad SemiBold" panose="02000703000000000000" pitchFamily="2" charset="-78"/>
            <a:cs typeface="Estedad SemiBold" panose="02000703000000000000" pitchFamily="2" charset="-78"/>
          </a:endParaRPr>
        </a:p>
      </dsp:txBody>
      <dsp:txXfrm>
        <a:off x="4743624" y="3192268"/>
        <a:ext cx="1865559" cy="773322"/>
      </dsp:txXfrm>
    </dsp:sp>
    <dsp:sp modelId="{4FFF5EB9-404C-4F4D-ABDA-6E673A73977C}">
      <dsp:nvSpPr>
        <dsp:cNvPr id="0" name=""/>
        <dsp:cNvSpPr/>
      </dsp:nvSpPr>
      <dsp:spPr>
        <a:xfrm>
          <a:off x="6810050" y="3000241"/>
          <a:ext cx="1913677" cy="821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12E47-1DFF-48EC-B913-2C7B9445CB3A}">
      <dsp:nvSpPr>
        <dsp:cNvPr id="0" name=""/>
        <dsp:cNvSpPr/>
      </dsp:nvSpPr>
      <dsp:spPr>
        <a:xfrm>
          <a:off x="6986858" y="3168209"/>
          <a:ext cx="1913677" cy="8214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هندبال روی چمن</a:t>
          </a:r>
          <a:endParaRPr lang="en-US" sz="1600" kern="1200" dirty="0">
            <a:latin typeface="Estedad SemiBold" panose="02000703000000000000" pitchFamily="2" charset="-78"/>
            <a:cs typeface="Estedad SemiBold" panose="02000703000000000000" pitchFamily="2" charset="-78"/>
          </a:endParaRPr>
        </a:p>
      </dsp:txBody>
      <dsp:txXfrm>
        <a:off x="7010917" y="3192268"/>
        <a:ext cx="1865559" cy="773322"/>
      </dsp:txXfrm>
    </dsp:sp>
    <dsp:sp modelId="{29F0B639-7705-4DBD-B83D-7D9C54466281}">
      <dsp:nvSpPr>
        <dsp:cNvPr id="0" name=""/>
        <dsp:cNvSpPr/>
      </dsp:nvSpPr>
      <dsp:spPr>
        <a:xfrm>
          <a:off x="9077343" y="3000241"/>
          <a:ext cx="1913677" cy="8214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2D79D-C5E5-4D7C-B6E1-AF51DF474C04}">
      <dsp:nvSpPr>
        <dsp:cNvPr id="0" name=""/>
        <dsp:cNvSpPr/>
      </dsp:nvSpPr>
      <dsp:spPr>
        <a:xfrm>
          <a:off x="9254151" y="3168209"/>
          <a:ext cx="1913677" cy="8214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latin typeface="Estedad SemiBold" panose="02000703000000000000" pitchFamily="2" charset="-78"/>
              <a:cs typeface="Estedad SemiBold" panose="02000703000000000000" pitchFamily="2" charset="-78"/>
            </a:rPr>
            <a:t>هندبال سالنی</a:t>
          </a:r>
          <a:endParaRPr lang="en-US" sz="1600" kern="1200" dirty="0">
            <a:latin typeface="Estedad SemiBold" panose="02000703000000000000" pitchFamily="2" charset="-78"/>
            <a:cs typeface="Estedad SemiBold" panose="02000703000000000000" pitchFamily="2" charset="-78"/>
          </a:endParaRPr>
        </a:p>
      </dsp:txBody>
      <dsp:txXfrm>
        <a:off x="9278210" y="3192268"/>
        <a:ext cx="1865559" cy="773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BBFAA-20FD-4CE0-A3CF-EF2872C78801}">
      <dsp:nvSpPr>
        <dsp:cNvPr id="0" name=""/>
        <dsp:cNvSpPr/>
      </dsp:nvSpPr>
      <dsp:spPr>
        <a:xfrm>
          <a:off x="528078" y="4813"/>
          <a:ext cx="3290908" cy="28206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1BE74394-7D4D-4BC8-9BDD-8A961478F716}">
      <dsp:nvSpPr>
        <dsp:cNvPr id="0" name=""/>
        <dsp:cNvSpPr/>
      </dsp:nvSpPr>
      <dsp:spPr>
        <a:xfrm>
          <a:off x="528078" y="1979302"/>
          <a:ext cx="3290908" cy="676967"/>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Estedad SemiBold" panose="02000703000000000000" pitchFamily="2" charset="-78"/>
              <a:cs typeface="Estedad SemiBold" panose="02000703000000000000" pitchFamily="2" charset="-78"/>
            </a:rPr>
            <a:t>هندبال ساحلی</a:t>
          </a:r>
          <a:endParaRPr lang="en-US" sz="2000" kern="1200" dirty="0">
            <a:solidFill>
              <a:schemeClr val="tx1"/>
            </a:solidFill>
            <a:latin typeface="Estedad SemiBold" panose="02000703000000000000" pitchFamily="2" charset="-78"/>
            <a:cs typeface="Estedad SemiBold" panose="02000703000000000000" pitchFamily="2" charset="-78"/>
          </a:endParaRPr>
        </a:p>
      </dsp:txBody>
      <dsp:txXfrm>
        <a:off x="528078" y="1979302"/>
        <a:ext cx="3290908" cy="676967"/>
      </dsp:txXfrm>
    </dsp:sp>
    <dsp:sp modelId="{22C392AD-CFBE-455C-9B1A-4B43D98416F0}">
      <dsp:nvSpPr>
        <dsp:cNvPr id="0" name=""/>
        <dsp:cNvSpPr/>
      </dsp:nvSpPr>
      <dsp:spPr>
        <a:xfrm>
          <a:off x="4154650" y="4813"/>
          <a:ext cx="3290908" cy="28206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DC11180F-E1F2-4347-BBBD-4A8DFCCBAAC3}">
      <dsp:nvSpPr>
        <dsp:cNvPr id="0" name=""/>
        <dsp:cNvSpPr/>
      </dsp:nvSpPr>
      <dsp:spPr>
        <a:xfrm>
          <a:off x="4154650" y="1979302"/>
          <a:ext cx="3290908" cy="676967"/>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Estedad SemiBold" panose="02000703000000000000" pitchFamily="2" charset="-78"/>
              <a:cs typeface="Estedad SemiBold" panose="02000703000000000000" pitchFamily="2" charset="-78"/>
            </a:rPr>
            <a:t>هندبال سالنی</a:t>
          </a:r>
          <a:endParaRPr lang="en-US" sz="2000" kern="1200" dirty="0">
            <a:solidFill>
              <a:schemeClr val="tx1"/>
            </a:solidFill>
            <a:latin typeface="Estedad SemiBold" panose="02000703000000000000" pitchFamily="2" charset="-78"/>
            <a:cs typeface="Estedad SemiBold" panose="02000703000000000000" pitchFamily="2" charset="-78"/>
          </a:endParaRPr>
        </a:p>
      </dsp:txBody>
      <dsp:txXfrm>
        <a:off x="4154650" y="1979302"/>
        <a:ext cx="3290908" cy="676967"/>
      </dsp:txXfrm>
    </dsp:sp>
    <dsp:sp modelId="{CDCCA39E-AB27-4758-9A5E-453805880DC4}">
      <dsp:nvSpPr>
        <dsp:cNvPr id="0" name=""/>
        <dsp:cNvSpPr/>
      </dsp:nvSpPr>
      <dsp:spPr>
        <a:xfrm>
          <a:off x="7781221" y="4813"/>
          <a:ext cx="3290908" cy="28206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8D0C15C6-3C0C-4EDA-B334-D6164EFD37D6}">
      <dsp:nvSpPr>
        <dsp:cNvPr id="0" name=""/>
        <dsp:cNvSpPr/>
      </dsp:nvSpPr>
      <dsp:spPr>
        <a:xfrm>
          <a:off x="7781221" y="1979302"/>
          <a:ext cx="3290908" cy="676967"/>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Estedad SemiBold" panose="02000703000000000000" pitchFamily="2" charset="-78"/>
              <a:cs typeface="Estedad SemiBold" panose="02000703000000000000" pitchFamily="2" charset="-78"/>
            </a:rPr>
            <a:t>هندبال با ویلچر</a:t>
          </a:r>
          <a:endParaRPr lang="en-US" sz="2000" kern="1200" dirty="0">
            <a:solidFill>
              <a:schemeClr val="tx1"/>
            </a:solidFill>
            <a:latin typeface="Estedad SemiBold" panose="02000703000000000000" pitchFamily="2" charset="-78"/>
            <a:cs typeface="Estedad SemiBold" panose="02000703000000000000" pitchFamily="2" charset="-78"/>
          </a:endParaRPr>
        </a:p>
      </dsp:txBody>
      <dsp:txXfrm>
        <a:off x="7781221" y="1979302"/>
        <a:ext cx="3290908" cy="676967"/>
      </dsp:txXfrm>
    </dsp:sp>
    <dsp:sp modelId="{86B66793-9C1B-4941-8437-FAFCD93015AB}">
      <dsp:nvSpPr>
        <dsp:cNvPr id="0" name=""/>
        <dsp:cNvSpPr/>
      </dsp:nvSpPr>
      <dsp:spPr>
        <a:xfrm>
          <a:off x="4154650" y="3154602"/>
          <a:ext cx="3290908" cy="282069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4C5D2482-BE2A-4783-8B84-78925533FEF7}">
      <dsp:nvSpPr>
        <dsp:cNvPr id="0" name=""/>
        <dsp:cNvSpPr/>
      </dsp:nvSpPr>
      <dsp:spPr>
        <a:xfrm>
          <a:off x="4154650" y="5129091"/>
          <a:ext cx="3290908" cy="676967"/>
        </a:xfrm>
        <a:prstGeom prst="rect">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latin typeface="Estedad SemiBold" panose="02000703000000000000" pitchFamily="2" charset="-78"/>
              <a:cs typeface="Estedad SemiBold" panose="02000703000000000000" pitchFamily="2" charset="-78"/>
            </a:rPr>
            <a:t>هندبال روی چمن</a:t>
          </a:r>
          <a:endParaRPr lang="en-US" sz="2000" kern="1200" dirty="0">
            <a:solidFill>
              <a:schemeClr val="tx1"/>
            </a:solidFill>
            <a:latin typeface="Estedad SemiBold" panose="02000703000000000000" pitchFamily="2" charset="-78"/>
            <a:cs typeface="Estedad SemiBold" panose="02000703000000000000" pitchFamily="2" charset="-78"/>
          </a:endParaRPr>
        </a:p>
      </dsp:txBody>
      <dsp:txXfrm>
        <a:off x="4154650" y="5129091"/>
        <a:ext cx="3290908" cy="676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63E21-7858-453A-ADE7-8D46EF907C1A}">
      <dsp:nvSpPr>
        <dsp:cNvPr id="0" name=""/>
        <dsp:cNvSpPr/>
      </dsp:nvSpPr>
      <dsp:spPr>
        <a:xfrm>
          <a:off x="0" y="0"/>
          <a:ext cx="8128000" cy="1625600"/>
        </a:xfrm>
        <a:prstGeom prst="rect">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latin typeface="Estedad SemiBold" panose="02000703000000000000" pitchFamily="2" charset="-78"/>
              <a:cs typeface="Estedad SemiBold" panose="02000703000000000000" pitchFamily="2" charset="-78"/>
            </a:rPr>
            <a:t>اخطارهای هندبال</a:t>
          </a:r>
          <a:endParaRPr lang="en-US" sz="2400" kern="1200" dirty="0">
            <a:latin typeface="Estedad SemiBold" panose="02000703000000000000" pitchFamily="2" charset="-78"/>
            <a:cs typeface="Estedad SemiBold" panose="02000703000000000000" pitchFamily="2" charset="-78"/>
          </a:endParaRPr>
        </a:p>
      </dsp:txBody>
      <dsp:txXfrm>
        <a:off x="0" y="0"/>
        <a:ext cx="8128000" cy="1625600"/>
      </dsp:txXfrm>
    </dsp:sp>
    <dsp:sp modelId="{1350D6C7-4C2E-4696-98B5-04D106C87814}">
      <dsp:nvSpPr>
        <dsp:cNvPr id="0" name=""/>
        <dsp:cNvSpPr/>
      </dsp:nvSpPr>
      <dsp:spPr>
        <a:xfrm>
          <a:off x="3968" y="1625600"/>
          <a:ext cx="2706687" cy="3413760"/>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latin typeface="Estedad SemiBold" panose="02000703000000000000" pitchFamily="2" charset="-78"/>
              <a:cs typeface="Estedad SemiBold" panose="02000703000000000000" pitchFamily="2" charset="-78"/>
            </a:rPr>
            <a:t>کارت قرمز</a:t>
          </a:r>
          <a:endParaRPr lang="en-US" sz="2000" kern="1200" dirty="0">
            <a:latin typeface="Estedad SemiBold" panose="02000703000000000000" pitchFamily="2" charset="-78"/>
            <a:cs typeface="Estedad SemiBold" panose="02000703000000000000" pitchFamily="2" charset="-78"/>
          </a:endParaRPr>
        </a:p>
      </dsp:txBody>
      <dsp:txXfrm>
        <a:off x="3968" y="1625600"/>
        <a:ext cx="2706687" cy="3413760"/>
      </dsp:txXfrm>
    </dsp:sp>
    <dsp:sp modelId="{7EB9C38E-FB0E-4D9E-B182-9715661A3696}">
      <dsp:nvSpPr>
        <dsp:cNvPr id="0" name=""/>
        <dsp:cNvSpPr/>
      </dsp:nvSpPr>
      <dsp:spPr>
        <a:xfrm>
          <a:off x="2710656" y="1625600"/>
          <a:ext cx="2706687" cy="3413760"/>
        </a:xfrm>
        <a:prstGeom prst="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i="0" kern="1200" dirty="0" smtClean="0">
              <a:latin typeface="Estedad SemiBold" panose="02000703000000000000" pitchFamily="2" charset="-78"/>
              <a:cs typeface="Estedad SemiBold" panose="02000703000000000000" pitchFamily="2" charset="-78"/>
            </a:rPr>
            <a:t>اخراج 2 دقیقه ای</a:t>
          </a:r>
          <a:endParaRPr lang="en-US" sz="2000" kern="1200" dirty="0">
            <a:latin typeface="Estedad SemiBold" panose="02000703000000000000" pitchFamily="2" charset="-78"/>
            <a:cs typeface="Estedad SemiBold" panose="02000703000000000000" pitchFamily="2" charset="-78"/>
          </a:endParaRPr>
        </a:p>
      </dsp:txBody>
      <dsp:txXfrm>
        <a:off x="2710656" y="1625600"/>
        <a:ext cx="2706687" cy="3413760"/>
      </dsp:txXfrm>
    </dsp:sp>
    <dsp:sp modelId="{E8F157EB-563A-4682-B382-9A3589FCF509}">
      <dsp:nvSpPr>
        <dsp:cNvPr id="0" name=""/>
        <dsp:cNvSpPr/>
      </dsp:nvSpPr>
      <dsp:spPr>
        <a:xfrm>
          <a:off x="5417343" y="1625600"/>
          <a:ext cx="2706687" cy="3413760"/>
        </a:xfrm>
        <a:prstGeom prst="rect">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latin typeface="Estedad SemiBold" panose="02000703000000000000" pitchFamily="2" charset="-78"/>
              <a:cs typeface="Estedad SemiBold" panose="02000703000000000000" pitchFamily="2" charset="-78"/>
            </a:rPr>
            <a:t>کارت زرد</a:t>
          </a:r>
          <a:endParaRPr lang="en-US" sz="2000" kern="1200" dirty="0">
            <a:latin typeface="Estedad SemiBold" panose="02000703000000000000" pitchFamily="2" charset="-78"/>
            <a:cs typeface="Estedad SemiBold" panose="02000703000000000000" pitchFamily="2" charset="-78"/>
          </a:endParaRPr>
        </a:p>
      </dsp:txBody>
      <dsp:txXfrm>
        <a:off x="5417343" y="1625600"/>
        <a:ext cx="2706687" cy="3413760"/>
      </dsp:txXfrm>
    </dsp:sp>
    <dsp:sp modelId="{2C18ED99-75E2-4F01-836F-75D44F8BA3F8}">
      <dsp:nvSpPr>
        <dsp:cNvPr id="0" name=""/>
        <dsp:cNvSpPr/>
      </dsp:nvSpPr>
      <dsp:spPr>
        <a:xfrm>
          <a:off x="0" y="5039360"/>
          <a:ext cx="8128000" cy="379306"/>
        </a:xfrm>
        <a:prstGeom prst="rect">
          <a:avLst/>
        </a:prstGeom>
        <a:solidFill>
          <a:schemeClr val="tx2"/>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21605-CB36-4FE3-9D4C-7A580082A165}">
      <dsp:nvSpPr>
        <dsp:cNvPr id="0" name=""/>
        <dsp:cNvSpPr/>
      </dsp:nvSpPr>
      <dsp:spPr>
        <a:xfrm>
          <a:off x="4798589" y="1319466"/>
          <a:ext cx="3918022" cy="780438"/>
        </a:xfrm>
        <a:custGeom>
          <a:avLst/>
          <a:gdLst/>
          <a:ahLst/>
          <a:cxnLst/>
          <a:rect l="0" t="0" r="0" b="0"/>
          <a:pathLst>
            <a:path>
              <a:moveTo>
                <a:pt x="0" y="0"/>
              </a:moveTo>
              <a:lnTo>
                <a:pt x="0" y="695046"/>
              </a:lnTo>
              <a:lnTo>
                <a:pt x="3918022" y="695046"/>
              </a:lnTo>
              <a:lnTo>
                <a:pt x="3918022" y="78043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D4F84-D4C6-41DA-ACBC-4C00D1B32973}">
      <dsp:nvSpPr>
        <dsp:cNvPr id="0" name=""/>
        <dsp:cNvSpPr/>
      </dsp:nvSpPr>
      <dsp:spPr>
        <a:xfrm>
          <a:off x="4798589" y="1319466"/>
          <a:ext cx="1959011" cy="780438"/>
        </a:xfrm>
        <a:custGeom>
          <a:avLst/>
          <a:gdLst/>
          <a:ahLst/>
          <a:cxnLst/>
          <a:rect l="0" t="0" r="0" b="0"/>
          <a:pathLst>
            <a:path>
              <a:moveTo>
                <a:pt x="0" y="0"/>
              </a:moveTo>
              <a:lnTo>
                <a:pt x="0" y="695046"/>
              </a:lnTo>
              <a:lnTo>
                <a:pt x="1959011" y="695046"/>
              </a:lnTo>
              <a:lnTo>
                <a:pt x="1959011" y="78043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C12B3-E17F-4F10-BE87-0A6AD86E4E0F}">
      <dsp:nvSpPr>
        <dsp:cNvPr id="0" name=""/>
        <dsp:cNvSpPr/>
      </dsp:nvSpPr>
      <dsp:spPr>
        <a:xfrm>
          <a:off x="4752869" y="1319466"/>
          <a:ext cx="91440" cy="784518"/>
        </a:xfrm>
        <a:custGeom>
          <a:avLst/>
          <a:gdLst/>
          <a:ahLst/>
          <a:cxnLst/>
          <a:rect l="0" t="0" r="0" b="0"/>
          <a:pathLst>
            <a:path>
              <a:moveTo>
                <a:pt x="45720" y="0"/>
              </a:moveTo>
              <a:lnTo>
                <a:pt x="45720" y="78451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8D44B-8E81-4446-99CA-8F8C034B8D9F}">
      <dsp:nvSpPr>
        <dsp:cNvPr id="0" name=""/>
        <dsp:cNvSpPr/>
      </dsp:nvSpPr>
      <dsp:spPr>
        <a:xfrm>
          <a:off x="2839577" y="1319466"/>
          <a:ext cx="1959011" cy="780438"/>
        </a:xfrm>
        <a:custGeom>
          <a:avLst/>
          <a:gdLst/>
          <a:ahLst/>
          <a:cxnLst/>
          <a:rect l="0" t="0" r="0" b="0"/>
          <a:pathLst>
            <a:path>
              <a:moveTo>
                <a:pt x="1959011" y="0"/>
              </a:moveTo>
              <a:lnTo>
                <a:pt x="1959011" y="695046"/>
              </a:lnTo>
              <a:lnTo>
                <a:pt x="0" y="695046"/>
              </a:lnTo>
              <a:lnTo>
                <a:pt x="0" y="78043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8B01D-8F4F-4951-80DE-F70FDDED8371}">
      <dsp:nvSpPr>
        <dsp:cNvPr id="0" name=""/>
        <dsp:cNvSpPr/>
      </dsp:nvSpPr>
      <dsp:spPr>
        <a:xfrm>
          <a:off x="880566" y="1319466"/>
          <a:ext cx="3918022" cy="780438"/>
        </a:xfrm>
        <a:custGeom>
          <a:avLst/>
          <a:gdLst/>
          <a:ahLst/>
          <a:cxnLst/>
          <a:rect l="0" t="0" r="0" b="0"/>
          <a:pathLst>
            <a:path>
              <a:moveTo>
                <a:pt x="3918022" y="0"/>
              </a:moveTo>
              <a:lnTo>
                <a:pt x="3918022" y="695046"/>
              </a:lnTo>
              <a:lnTo>
                <a:pt x="0" y="695046"/>
              </a:lnTo>
              <a:lnTo>
                <a:pt x="0" y="78043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FBB3A-D4DA-4EE8-BEC8-39BF591A7254}">
      <dsp:nvSpPr>
        <dsp:cNvPr id="0" name=""/>
        <dsp:cNvSpPr/>
      </dsp:nvSpPr>
      <dsp:spPr>
        <a:xfrm>
          <a:off x="3316305" y="471484"/>
          <a:ext cx="2964567" cy="847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5A441C-D473-4B7A-B3B9-E257638B2455}">
      <dsp:nvSpPr>
        <dsp:cNvPr id="0" name=""/>
        <dsp:cNvSpPr/>
      </dsp:nvSpPr>
      <dsp:spPr>
        <a:xfrm>
          <a:off x="3418724" y="568782"/>
          <a:ext cx="2964567" cy="847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dirty="0" smtClean="0">
              <a:latin typeface="Estedad SemiBold" panose="02000703000000000000" pitchFamily="2" charset="-78"/>
              <a:cs typeface="Estedad SemiBold" panose="02000703000000000000" pitchFamily="2" charset="-78"/>
            </a:rPr>
            <a:t>انواع تکنیک در هندبال</a:t>
          </a:r>
          <a:endParaRPr lang="en-US" sz="1400" kern="1200" dirty="0">
            <a:latin typeface="Estedad SemiBold" panose="02000703000000000000" pitchFamily="2" charset="-78"/>
            <a:cs typeface="Estedad SemiBold" panose="02000703000000000000" pitchFamily="2" charset="-78"/>
          </a:endParaRPr>
        </a:p>
      </dsp:txBody>
      <dsp:txXfrm>
        <a:off x="3443561" y="593619"/>
        <a:ext cx="2914893" cy="798307"/>
      </dsp:txXfrm>
    </dsp:sp>
    <dsp:sp modelId="{CB4112AF-6839-4950-BBA6-BDBB4302B770}">
      <dsp:nvSpPr>
        <dsp:cNvPr id="0" name=""/>
        <dsp:cNvSpPr/>
      </dsp:nvSpPr>
      <dsp:spPr>
        <a:xfrm>
          <a:off x="3479" y="2099905"/>
          <a:ext cx="1754173" cy="877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36ABF-9C5D-45A2-A16C-C76B05C1E154}">
      <dsp:nvSpPr>
        <dsp:cNvPr id="0" name=""/>
        <dsp:cNvSpPr/>
      </dsp:nvSpPr>
      <dsp:spPr>
        <a:xfrm>
          <a:off x="105898" y="2197203"/>
          <a:ext cx="1754173" cy="8770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a-IR" sz="1200" kern="1200" dirty="0" smtClean="0">
              <a:latin typeface="Estedad SemiBold" panose="02000703000000000000" pitchFamily="2" charset="-78"/>
              <a:cs typeface="Estedad SemiBold" panose="02000703000000000000" pitchFamily="2" charset="-78"/>
            </a:rPr>
            <a:t>گول زدن</a:t>
          </a:r>
          <a:endParaRPr lang="en-US" sz="1200" kern="1200" dirty="0">
            <a:latin typeface="Estedad SemiBold" panose="02000703000000000000" pitchFamily="2" charset="-78"/>
            <a:cs typeface="Estedad SemiBold" panose="02000703000000000000" pitchFamily="2" charset="-78"/>
          </a:endParaRPr>
        </a:p>
      </dsp:txBody>
      <dsp:txXfrm>
        <a:off x="131587" y="2222892"/>
        <a:ext cx="1702795" cy="825711"/>
      </dsp:txXfrm>
    </dsp:sp>
    <dsp:sp modelId="{CA8D229D-19D8-4874-BEAD-AABDCC031099}">
      <dsp:nvSpPr>
        <dsp:cNvPr id="0" name=""/>
        <dsp:cNvSpPr/>
      </dsp:nvSpPr>
      <dsp:spPr>
        <a:xfrm>
          <a:off x="1962491" y="2099905"/>
          <a:ext cx="1754173" cy="877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9D199-E7CE-4FCA-BACB-4B2FF5410113}">
      <dsp:nvSpPr>
        <dsp:cNvPr id="0" name=""/>
        <dsp:cNvSpPr/>
      </dsp:nvSpPr>
      <dsp:spPr>
        <a:xfrm>
          <a:off x="2064909" y="2197203"/>
          <a:ext cx="1754173" cy="8770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a-IR" sz="1200" kern="1200" dirty="0" smtClean="0">
              <a:latin typeface="Estedad SemiBold" panose="02000703000000000000" pitchFamily="2" charset="-78"/>
              <a:cs typeface="Estedad SemiBold" panose="02000703000000000000" pitchFamily="2" charset="-78"/>
            </a:rPr>
            <a:t>دریبل</a:t>
          </a:r>
          <a:endParaRPr lang="en-US" sz="1200" kern="1200" dirty="0">
            <a:latin typeface="Estedad SemiBold" panose="02000703000000000000" pitchFamily="2" charset="-78"/>
            <a:cs typeface="Estedad SemiBold" panose="02000703000000000000" pitchFamily="2" charset="-78"/>
          </a:endParaRPr>
        </a:p>
      </dsp:txBody>
      <dsp:txXfrm>
        <a:off x="2090598" y="2222892"/>
        <a:ext cx="1702795" cy="825711"/>
      </dsp:txXfrm>
    </dsp:sp>
    <dsp:sp modelId="{CB421E07-B46E-486E-AE5A-8EB3B1F34A7B}">
      <dsp:nvSpPr>
        <dsp:cNvPr id="0" name=""/>
        <dsp:cNvSpPr/>
      </dsp:nvSpPr>
      <dsp:spPr>
        <a:xfrm>
          <a:off x="3921502" y="2103984"/>
          <a:ext cx="1754173" cy="877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DC00F-2137-4D8B-BA77-152D42EEAFB5}">
      <dsp:nvSpPr>
        <dsp:cNvPr id="0" name=""/>
        <dsp:cNvSpPr/>
      </dsp:nvSpPr>
      <dsp:spPr>
        <a:xfrm>
          <a:off x="4023921" y="2201282"/>
          <a:ext cx="1754173" cy="8770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a-IR" sz="1200" kern="1200" dirty="0" smtClean="0">
              <a:latin typeface="Estedad SemiBold" panose="02000703000000000000" pitchFamily="2" charset="-78"/>
              <a:cs typeface="Estedad SemiBold" panose="02000703000000000000" pitchFamily="2" charset="-78"/>
            </a:rPr>
            <a:t>شوت</a:t>
          </a:r>
          <a:endParaRPr lang="en-US" sz="1200" kern="1200" dirty="0">
            <a:latin typeface="Estedad SemiBold" panose="02000703000000000000" pitchFamily="2" charset="-78"/>
            <a:cs typeface="Estedad SemiBold" panose="02000703000000000000" pitchFamily="2" charset="-78"/>
          </a:endParaRPr>
        </a:p>
      </dsp:txBody>
      <dsp:txXfrm>
        <a:off x="4049610" y="2226971"/>
        <a:ext cx="1702795" cy="825711"/>
      </dsp:txXfrm>
    </dsp:sp>
    <dsp:sp modelId="{B0C66BC2-146D-4909-AF06-9FBD3B82156D}">
      <dsp:nvSpPr>
        <dsp:cNvPr id="0" name=""/>
        <dsp:cNvSpPr/>
      </dsp:nvSpPr>
      <dsp:spPr>
        <a:xfrm>
          <a:off x="5880513" y="2099905"/>
          <a:ext cx="1754173" cy="877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0740A-2CB2-4EDE-B563-3AF779FE59DB}">
      <dsp:nvSpPr>
        <dsp:cNvPr id="0" name=""/>
        <dsp:cNvSpPr/>
      </dsp:nvSpPr>
      <dsp:spPr>
        <a:xfrm>
          <a:off x="5982932" y="2197203"/>
          <a:ext cx="1754173" cy="8770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a-IR" sz="1200" kern="1200" dirty="0" smtClean="0">
              <a:latin typeface="Estedad SemiBold" panose="02000703000000000000" pitchFamily="2" charset="-78"/>
              <a:cs typeface="Estedad SemiBold" panose="02000703000000000000" pitchFamily="2" charset="-78"/>
            </a:rPr>
            <a:t>پاس</a:t>
          </a:r>
          <a:endParaRPr lang="en-US" sz="1200" kern="1200" dirty="0">
            <a:latin typeface="Estedad SemiBold" panose="02000703000000000000" pitchFamily="2" charset="-78"/>
            <a:cs typeface="Estedad SemiBold" panose="02000703000000000000" pitchFamily="2" charset="-78"/>
          </a:endParaRPr>
        </a:p>
      </dsp:txBody>
      <dsp:txXfrm>
        <a:off x="6008621" y="2222892"/>
        <a:ext cx="1702795" cy="825711"/>
      </dsp:txXfrm>
    </dsp:sp>
    <dsp:sp modelId="{59B6FCCB-62E8-4F35-B928-D5538A637EBC}">
      <dsp:nvSpPr>
        <dsp:cNvPr id="0" name=""/>
        <dsp:cNvSpPr/>
      </dsp:nvSpPr>
      <dsp:spPr>
        <a:xfrm>
          <a:off x="7839524" y="2099905"/>
          <a:ext cx="1754173" cy="8770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80B26-88EB-4B5E-A3A1-8A77F9AFBD2B}">
      <dsp:nvSpPr>
        <dsp:cNvPr id="0" name=""/>
        <dsp:cNvSpPr/>
      </dsp:nvSpPr>
      <dsp:spPr>
        <a:xfrm>
          <a:off x="7941943" y="2197203"/>
          <a:ext cx="1754173" cy="87708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a-IR" sz="1200" kern="1200" dirty="0" smtClean="0">
              <a:latin typeface="Estedad SemiBold" panose="02000703000000000000" pitchFamily="2" charset="-78"/>
              <a:cs typeface="Estedad SemiBold" panose="02000703000000000000" pitchFamily="2" charset="-78"/>
            </a:rPr>
            <a:t>دریافت توپ</a:t>
          </a:r>
          <a:endParaRPr lang="en-US" sz="1200" kern="1200" dirty="0">
            <a:latin typeface="Estedad SemiBold" panose="02000703000000000000" pitchFamily="2" charset="-78"/>
            <a:cs typeface="Estedad SemiBold" panose="02000703000000000000" pitchFamily="2" charset="-78"/>
          </a:endParaRPr>
        </a:p>
      </dsp:txBody>
      <dsp:txXfrm>
        <a:off x="7967632" y="2222892"/>
        <a:ext cx="1702795" cy="825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40822-F3D5-4C48-A597-260AF74A4C2B}">
      <dsp:nvSpPr>
        <dsp:cNvPr id="0" name=""/>
        <dsp:cNvSpPr/>
      </dsp:nvSpPr>
      <dsp:spPr>
        <a:xfrm rot="16200000">
          <a:off x="2164236" y="-1998737"/>
          <a:ext cx="1304230" cy="563270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rtl="1">
            <a:lnSpc>
              <a:spcPct val="90000"/>
            </a:lnSpc>
            <a:spcBef>
              <a:spcPct val="0"/>
            </a:spcBef>
            <a:spcAft>
              <a:spcPct val="15000"/>
            </a:spcAft>
            <a:buChar char="••"/>
          </a:pPr>
          <a:r>
            <a:rPr lang="fa-IR" sz="1400" b="0" i="0" kern="1200" dirty="0" smtClean="0">
              <a:latin typeface="Estedad SemiBold" panose="02000703000000000000" pitchFamily="2" charset="-78"/>
              <a:cs typeface="Estedad SemiBold" panose="02000703000000000000" pitchFamily="2" charset="-78"/>
            </a:rPr>
            <a:t>عضلات اين مجموعه در ناحيه پشت ران‌ ها قرار دارند.</a:t>
          </a:r>
          <a:endParaRPr lang="en-US" sz="1400" kern="1200" dirty="0">
            <a:latin typeface="Estedad SemiBold" panose="02000703000000000000" pitchFamily="2" charset="-78"/>
            <a:cs typeface="Estedad SemiBold" panose="02000703000000000000" pitchFamily="2" charset="-78"/>
          </a:endParaRPr>
        </a:p>
      </dsp:txBody>
      <dsp:txXfrm rot="5400000">
        <a:off x="63667" y="229166"/>
        <a:ext cx="5569037" cy="1176896"/>
      </dsp:txXfrm>
    </dsp:sp>
    <dsp:sp modelId="{024432B9-DE93-4C99-97E2-3E95991A75C3}">
      <dsp:nvSpPr>
        <dsp:cNvPr id="0" name=""/>
        <dsp:cNvSpPr/>
      </dsp:nvSpPr>
      <dsp:spPr>
        <a:xfrm>
          <a:off x="5632704" y="2470"/>
          <a:ext cx="3168396" cy="163028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1">
            <a:lnSpc>
              <a:spcPct val="90000"/>
            </a:lnSpc>
            <a:spcBef>
              <a:spcPct val="0"/>
            </a:spcBef>
            <a:spcAft>
              <a:spcPct val="35000"/>
            </a:spcAft>
          </a:pPr>
          <a:r>
            <a:rPr lang="fa-IR" sz="1500" b="0" i="0" kern="1200" dirty="0" smtClean="0">
              <a:latin typeface="Estedad SemiBold" panose="02000703000000000000" pitchFamily="2" charset="-78"/>
              <a:cs typeface="Estedad SemiBold" panose="02000703000000000000" pitchFamily="2" charset="-78"/>
            </a:rPr>
            <a:t>كشيدگی عضلات</a:t>
          </a:r>
          <a:r>
            <a:rPr lang="en-US" sz="1500" b="0" i="0" kern="1200" dirty="0" smtClean="0">
              <a:latin typeface="Estedad SemiBold" panose="02000703000000000000" pitchFamily="2" charset="-78"/>
              <a:cs typeface="Estedad SemiBold" panose="02000703000000000000" pitchFamily="2" charset="-78"/>
            </a:rPr>
            <a:t> </a:t>
          </a:r>
          <a:r>
            <a:rPr lang="fa-IR" sz="1500" b="0" i="0" kern="1200" dirty="0" smtClean="0">
              <a:latin typeface="Estedad SemiBold" panose="02000703000000000000" pitchFamily="2" charset="-78"/>
              <a:cs typeface="Estedad SemiBold" panose="02000703000000000000" pitchFamily="2" charset="-78"/>
            </a:rPr>
            <a:t>‌هامستر ينگ</a:t>
          </a:r>
          <a:endParaRPr lang="en-US" sz="1500" kern="1200" dirty="0">
            <a:latin typeface="Estedad SemiBold" panose="02000703000000000000" pitchFamily="2" charset="-78"/>
            <a:cs typeface="Estedad SemiBold" panose="02000703000000000000" pitchFamily="2" charset="-78"/>
          </a:endParaRPr>
        </a:p>
      </dsp:txBody>
      <dsp:txXfrm>
        <a:off x="5712288" y="82054"/>
        <a:ext cx="3009228" cy="1471119"/>
      </dsp:txXfrm>
    </dsp:sp>
    <dsp:sp modelId="{0971E6E7-6877-47FF-AEC8-36560FB6A19F}">
      <dsp:nvSpPr>
        <dsp:cNvPr id="0" name=""/>
        <dsp:cNvSpPr/>
      </dsp:nvSpPr>
      <dsp:spPr>
        <a:xfrm rot="16200000">
          <a:off x="2164236" y="-286935"/>
          <a:ext cx="1304230" cy="5632704"/>
        </a:xfrm>
        <a:prstGeom prst="round2SameRect">
          <a:avLst/>
        </a:prstGeom>
        <a:solidFill>
          <a:schemeClr val="accent3">
            <a:tint val="40000"/>
            <a:alpha val="90000"/>
            <a:hueOff val="6181392"/>
            <a:satOff val="3030"/>
            <a:lumOff val="716"/>
            <a:alphaOff val="0"/>
          </a:schemeClr>
        </a:solidFill>
        <a:ln w="12700" cap="flat" cmpd="sng" algn="ctr">
          <a:solidFill>
            <a:schemeClr val="accent3">
              <a:tint val="40000"/>
              <a:alpha val="90000"/>
              <a:hueOff val="6181392"/>
              <a:satOff val="3030"/>
              <a:lumOff val="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b="0" i="0" kern="1200" dirty="0" smtClean="0">
              <a:latin typeface="Estedad SemiBold" panose="02000703000000000000" pitchFamily="2" charset="-78"/>
              <a:cs typeface="Estedad SemiBold" panose="02000703000000000000" pitchFamily="2" charset="-78"/>
            </a:rPr>
            <a:t>اين عضله در جلوی ران قرار می گيرد.</a:t>
          </a:r>
          <a:endParaRPr lang="en-US" sz="1400" kern="1200" dirty="0">
            <a:latin typeface="Estedad SemiBold" panose="02000703000000000000" pitchFamily="2" charset="-78"/>
            <a:cs typeface="Estedad SemiBold" panose="02000703000000000000" pitchFamily="2" charset="-78"/>
          </a:endParaRPr>
        </a:p>
      </dsp:txBody>
      <dsp:txXfrm rot="5400000">
        <a:off x="63667" y="1940968"/>
        <a:ext cx="5569037" cy="1176896"/>
      </dsp:txXfrm>
    </dsp:sp>
    <dsp:sp modelId="{670CD0BC-6097-40E9-91DF-573860CA138B}">
      <dsp:nvSpPr>
        <dsp:cNvPr id="0" name=""/>
        <dsp:cNvSpPr/>
      </dsp:nvSpPr>
      <dsp:spPr>
        <a:xfrm>
          <a:off x="5632704" y="1714272"/>
          <a:ext cx="3168396" cy="1630287"/>
        </a:xfrm>
        <a:prstGeom prst="roundRect">
          <a:avLst/>
        </a:prstGeom>
        <a:solidFill>
          <a:schemeClr val="accent3">
            <a:hueOff val="5624522"/>
            <a:satOff val="1095"/>
            <a:lumOff val="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1">
            <a:lnSpc>
              <a:spcPct val="90000"/>
            </a:lnSpc>
            <a:spcBef>
              <a:spcPct val="0"/>
            </a:spcBef>
            <a:spcAft>
              <a:spcPct val="35000"/>
            </a:spcAft>
          </a:pPr>
          <a:r>
            <a:rPr lang="fa-IR" sz="1500" kern="1200" dirty="0" smtClean="0">
              <a:latin typeface="Estedad SemiBold" panose="02000703000000000000" pitchFamily="2" charset="-78"/>
              <a:cs typeface="Estedad SemiBold" panose="02000703000000000000" pitchFamily="2" charset="-78"/>
            </a:rPr>
            <a:t>کشیدگی عضلات چهارسر</a:t>
          </a:r>
          <a:endParaRPr lang="en-US" sz="1500" kern="1200" dirty="0">
            <a:latin typeface="Estedad SemiBold" panose="02000703000000000000" pitchFamily="2" charset="-78"/>
            <a:cs typeface="Estedad SemiBold" panose="02000703000000000000" pitchFamily="2" charset="-78"/>
          </a:endParaRPr>
        </a:p>
      </dsp:txBody>
      <dsp:txXfrm>
        <a:off x="5712288" y="1793856"/>
        <a:ext cx="3009228" cy="1471119"/>
      </dsp:txXfrm>
    </dsp:sp>
    <dsp:sp modelId="{8FC82DC2-304A-4FB1-A657-5676DF6C5F64}">
      <dsp:nvSpPr>
        <dsp:cNvPr id="0" name=""/>
        <dsp:cNvSpPr/>
      </dsp:nvSpPr>
      <dsp:spPr>
        <a:xfrm rot="16200000">
          <a:off x="2164236" y="1424866"/>
          <a:ext cx="1304230" cy="5632704"/>
        </a:xfrm>
        <a:prstGeom prst="round2SameRect">
          <a:avLst/>
        </a:prstGeom>
        <a:solidFill>
          <a:schemeClr val="accent3">
            <a:tint val="40000"/>
            <a:alpha val="90000"/>
            <a:hueOff val="12362784"/>
            <a:satOff val="6060"/>
            <a:lumOff val="1431"/>
            <a:alphaOff val="0"/>
          </a:schemeClr>
        </a:solidFill>
        <a:ln w="12700" cap="flat" cmpd="sng" algn="ctr">
          <a:solidFill>
            <a:schemeClr val="accent3">
              <a:tint val="40000"/>
              <a:alpha val="90000"/>
              <a:hueOff val="12362784"/>
              <a:satOff val="6060"/>
              <a:lumOff val="1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r" defTabSz="622300" rtl="1">
            <a:lnSpc>
              <a:spcPct val="90000"/>
            </a:lnSpc>
            <a:spcBef>
              <a:spcPct val="0"/>
            </a:spcBef>
            <a:spcAft>
              <a:spcPct val="15000"/>
            </a:spcAft>
            <a:buChar char="••"/>
          </a:pPr>
          <a:r>
            <a:rPr lang="fa-IR" sz="1400" b="0" i="0" kern="1200" dirty="0" smtClean="0">
              <a:latin typeface="Estedad SemiBold" panose="02000703000000000000" pitchFamily="2" charset="-78"/>
              <a:cs typeface="Estedad SemiBold" panose="02000703000000000000" pitchFamily="2" charset="-78"/>
            </a:rPr>
            <a:t>تاندونی كه باعث اتصال عضلات ساق به ناحيه پاشنه می شود.</a:t>
          </a:r>
          <a:endParaRPr lang="en-US" sz="1400" kern="1200" dirty="0">
            <a:latin typeface="Estedad SemiBold" panose="02000703000000000000" pitchFamily="2" charset="-78"/>
            <a:cs typeface="Estedad SemiBold" panose="02000703000000000000" pitchFamily="2" charset="-78"/>
          </a:endParaRPr>
        </a:p>
      </dsp:txBody>
      <dsp:txXfrm rot="5400000">
        <a:off x="63667" y="3652770"/>
        <a:ext cx="5569037" cy="1176896"/>
      </dsp:txXfrm>
    </dsp:sp>
    <dsp:sp modelId="{C59B3AA6-514F-490D-9CA9-361A4A746EA9}">
      <dsp:nvSpPr>
        <dsp:cNvPr id="0" name=""/>
        <dsp:cNvSpPr/>
      </dsp:nvSpPr>
      <dsp:spPr>
        <a:xfrm>
          <a:off x="5632704" y="3426074"/>
          <a:ext cx="3168396" cy="1630287"/>
        </a:xfrm>
        <a:prstGeom prst="roundRect">
          <a:avLst/>
        </a:prstGeom>
        <a:solidFill>
          <a:schemeClr val="accent3">
            <a:hueOff val="11249043"/>
            <a:satOff val="2189"/>
            <a:lumOff val="1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rtl="1">
            <a:lnSpc>
              <a:spcPct val="90000"/>
            </a:lnSpc>
            <a:spcBef>
              <a:spcPct val="0"/>
            </a:spcBef>
            <a:spcAft>
              <a:spcPct val="35000"/>
            </a:spcAft>
          </a:pPr>
          <a:r>
            <a:rPr lang="fa-IR" sz="1500" b="0" i="0" kern="1200" dirty="0" smtClean="0">
              <a:latin typeface="Estedad SemiBold" panose="02000703000000000000" pitchFamily="2" charset="-78"/>
              <a:cs typeface="Estedad SemiBold" panose="02000703000000000000" pitchFamily="2" charset="-78"/>
            </a:rPr>
            <a:t>كشيدگی تاندون آشيل</a:t>
          </a:r>
          <a:endParaRPr lang="en-US" sz="1500" kern="1200" dirty="0">
            <a:latin typeface="Estedad SemiBold" panose="02000703000000000000" pitchFamily="2" charset="-78"/>
            <a:cs typeface="Estedad SemiBold" panose="02000703000000000000" pitchFamily="2" charset="-78"/>
          </a:endParaRPr>
        </a:p>
      </dsp:txBody>
      <dsp:txXfrm>
        <a:off x="5712288" y="3505658"/>
        <a:ext cx="3009228" cy="1471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646DB-3515-4C54-B49E-E052BE82D0E5}">
      <dsp:nvSpPr>
        <dsp:cNvPr id="0" name=""/>
        <dsp:cNvSpPr/>
      </dsp:nvSpPr>
      <dsp:spPr>
        <a:xfrm>
          <a:off x="3020669" y="1422960"/>
          <a:ext cx="3544919" cy="354491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kern="1200" dirty="0" smtClean="0">
              <a:latin typeface="Estedad SemiBold" panose="02000703000000000000" pitchFamily="2" charset="-78"/>
              <a:cs typeface="Estedad SemiBold" panose="02000703000000000000" pitchFamily="2" charset="-78"/>
            </a:rPr>
            <a:t>سایر آسیب ها</a:t>
          </a:r>
          <a:endParaRPr lang="en-US" sz="2400" kern="1200" dirty="0">
            <a:latin typeface="Estedad SemiBold" panose="02000703000000000000" pitchFamily="2" charset="-78"/>
            <a:cs typeface="Estedad SemiBold" panose="02000703000000000000" pitchFamily="2" charset="-78"/>
          </a:endParaRPr>
        </a:p>
      </dsp:txBody>
      <dsp:txXfrm>
        <a:off x="3539810" y="1942101"/>
        <a:ext cx="2506637" cy="2506637"/>
      </dsp:txXfrm>
    </dsp:sp>
    <dsp:sp modelId="{E4BCC695-9699-48C8-9079-6F8B7FFA029D}">
      <dsp:nvSpPr>
        <dsp:cNvPr id="0" name=""/>
        <dsp:cNvSpPr/>
      </dsp:nvSpPr>
      <dsp:spPr>
        <a:xfrm>
          <a:off x="3906899" y="632"/>
          <a:ext cx="1772459" cy="1772459"/>
        </a:xfrm>
        <a:prstGeom prst="ellipse">
          <a:avLst/>
        </a:prstGeom>
        <a:solidFill>
          <a:schemeClr val="accent3">
            <a:alpha val="50000"/>
            <a:hueOff val="2812261"/>
            <a:satOff val="547"/>
            <a:lumOff val="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0" i="0" kern="1200" dirty="0" smtClean="0">
              <a:latin typeface="Estedad SemiBold" panose="02000703000000000000" pitchFamily="2" charset="-78"/>
              <a:cs typeface="Estedad SemiBold" panose="02000703000000000000" pitchFamily="2" charset="-78"/>
            </a:rPr>
            <a:t>آسيب مينيسك زانو</a:t>
          </a:r>
          <a:endParaRPr lang="en-US" sz="1100" kern="1200" dirty="0">
            <a:latin typeface="Estedad SemiBold" panose="02000703000000000000" pitchFamily="2" charset="-78"/>
            <a:cs typeface="Estedad SemiBold" panose="02000703000000000000" pitchFamily="2" charset="-78"/>
          </a:endParaRPr>
        </a:p>
      </dsp:txBody>
      <dsp:txXfrm>
        <a:off x="4166470" y="260203"/>
        <a:ext cx="1253317" cy="1253317"/>
      </dsp:txXfrm>
    </dsp:sp>
    <dsp:sp modelId="{B6787306-CE08-415E-B028-0CF1BC8E1B5D}">
      <dsp:nvSpPr>
        <dsp:cNvPr id="0" name=""/>
        <dsp:cNvSpPr/>
      </dsp:nvSpPr>
      <dsp:spPr>
        <a:xfrm>
          <a:off x="6215457" y="2309190"/>
          <a:ext cx="1772459" cy="1772459"/>
        </a:xfrm>
        <a:prstGeom prst="ellipse">
          <a:avLst/>
        </a:prstGeom>
        <a:solidFill>
          <a:schemeClr val="accent3">
            <a:alpha val="50000"/>
            <a:hueOff val="5624522"/>
            <a:satOff val="1095"/>
            <a:lumOff val="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kern="1200" dirty="0" smtClean="0">
              <a:latin typeface="Estedad SemiBold" panose="02000703000000000000" pitchFamily="2" charset="-78"/>
              <a:cs typeface="Estedad SemiBold" panose="02000703000000000000" pitchFamily="2" charset="-78"/>
            </a:rPr>
            <a:t>پیچ خوردگی مچ پا</a:t>
          </a:r>
          <a:endParaRPr lang="en-US" sz="1100" kern="1200" dirty="0">
            <a:latin typeface="Estedad SemiBold" panose="02000703000000000000" pitchFamily="2" charset="-78"/>
            <a:cs typeface="Estedad SemiBold" panose="02000703000000000000" pitchFamily="2" charset="-78"/>
          </a:endParaRPr>
        </a:p>
      </dsp:txBody>
      <dsp:txXfrm>
        <a:off x="6475028" y="2568761"/>
        <a:ext cx="1253317" cy="1253317"/>
      </dsp:txXfrm>
    </dsp:sp>
    <dsp:sp modelId="{2C100E19-A171-4719-AF4D-3F574CF2472F}">
      <dsp:nvSpPr>
        <dsp:cNvPr id="0" name=""/>
        <dsp:cNvSpPr/>
      </dsp:nvSpPr>
      <dsp:spPr>
        <a:xfrm>
          <a:off x="3906899" y="4617747"/>
          <a:ext cx="1772459" cy="1772459"/>
        </a:xfrm>
        <a:prstGeom prst="ellipse">
          <a:avLst/>
        </a:prstGeom>
        <a:solidFill>
          <a:schemeClr val="accent3">
            <a:alpha val="50000"/>
            <a:hueOff val="8436782"/>
            <a:satOff val="1642"/>
            <a:lumOff val="8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0" i="0" kern="1200" dirty="0" smtClean="0">
              <a:latin typeface="Estedad SemiBold" panose="02000703000000000000" pitchFamily="2" charset="-78"/>
              <a:cs typeface="Estedad SemiBold" panose="02000703000000000000" pitchFamily="2" charset="-78"/>
            </a:rPr>
            <a:t>پارگی ليگامان صليبی در زانوها</a:t>
          </a:r>
          <a:endParaRPr lang="en-US" sz="1100" kern="1200" dirty="0">
            <a:latin typeface="Estedad SemiBold" panose="02000703000000000000" pitchFamily="2" charset="-78"/>
            <a:cs typeface="Estedad SemiBold" panose="02000703000000000000" pitchFamily="2" charset="-78"/>
          </a:endParaRPr>
        </a:p>
      </dsp:txBody>
      <dsp:txXfrm>
        <a:off x="4166470" y="4877318"/>
        <a:ext cx="1253317" cy="1253317"/>
      </dsp:txXfrm>
    </dsp:sp>
    <dsp:sp modelId="{9CB8B0CE-75DF-4DC8-8736-F232AC6808DA}">
      <dsp:nvSpPr>
        <dsp:cNvPr id="0" name=""/>
        <dsp:cNvSpPr/>
      </dsp:nvSpPr>
      <dsp:spPr>
        <a:xfrm>
          <a:off x="1598342" y="2309190"/>
          <a:ext cx="1772459" cy="1772459"/>
        </a:xfrm>
        <a:prstGeom prst="ellipse">
          <a:avLst/>
        </a:prstGeom>
        <a:solidFill>
          <a:schemeClr val="accent3">
            <a:alpha val="50000"/>
            <a:hueOff val="11249043"/>
            <a:satOff val="2189"/>
            <a:lumOff val="1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a-IR" sz="1100" b="0" i="0" kern="1200" dirty="0" smtClean="0">
              <a:latin typeface="Estedad SemiBold" panose="02000703000000000000" pitchFamily="2" charset="-78"/>
              <a:cs typeface="Estedad SemiBold" panose="02000703000000000000" pitchFamily="2" charset="-78"/>
            </a:rPr>
            <a:t>آسيب مفاصل كتف</a:t>
          </a:r>
          <a:endParaRPr lang="en-US" sz="1100" kern="1200" dirty="0">
            <a:latin typeface="Estedad SemiBold" panose="02000703000000000000" pitchFamily="2" charset="-78"/>
            <a:cs typeface="Estedad SemiBold" panose="02000703000000000000" pitchFamily="2" charset="-78"/>
          </a:endParaRPr>
        </a:p>
      </dsp:txBody>
      <dsp:txXfrm>
        <a:off x="1857913" y="2568761"/>
        <a:ext cx="1253317" cy="1253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C2E32-9DE9-4EE2-8D38-AA1D4914C208}"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36E61-F47E-49C4-B754-2F123F80C978}" type="slidenum">
              <a:rPr lang="en-US" smtClean="0"/>
              <a:t>‹#›</a:t>
            </a:fld>
            <a:endParaRPr lang="en-US"/>
          </a:p>
        </p:txBody>
      </p:sp>
    </p:spTree>
    <p:extLst>
      <p:ext uri="{BB962C8B-B14F-4D97-AF65-F5344CB8AC3E}">
        <p14:creationId xmlns:p14="http://schemas.microsoft.com/office/powerpoint/2010/main" val="235556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359D6B-4493-41F7-B3F2-275B19CC295C}"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B822D1-782C-48E9-B61F-1B8BDB38A039}"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53580-44A4-43A3-AA18-DD82BB0CD89B}"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4F6502-639D-45A6-9C08-7414E7FBEC1A}"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0D2F5A54-7AEE-44AE-8A8C-CA11F1E619FD}" type="datetime1">
              <a:rPr lang="en-US" smtClean="0"/>
              <a:t>8/25/2022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8496D5-FB4E-4107-8EBB-44E359786A16}"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500F33-CBA3-4813-964E-E73021B4ECDD}" type="datetime1">
              <a:rPr lang="en-US" smtClean="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F601FF-FD1E-4488-B9B1-29D8EB5502EF}" type="datetime1">
              <a:rPr lang="en-US" smtClean="0"/>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3BF76-AEBD-4A0D-A8BB-1CAF4FE0FF8D}" type="datetime1">
              <a:rPr lang="en-US" smtClean="0"/>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454406-7099-4932-912C-8DEE3514FD41}"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C06955-01BE-41C4-B1AE-C8DDD5B23DB0}" type="datetime1">
              <a:rPr lang="en-US" smtClean="0"/>
              <a:t>8/25/2022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28ABC88-B601-42FD-84F7-60AA0522FA12}" type="datetime1">
              <a:rPr lang="en-US" smtClean="0"/>
              <a:t>8/25/2022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3986" y="154983"/>
            <a:ext cx="11918197" cy="6540285"/>
          </a:xfrm>
          <a:prstGeom prst="rect">
            <a:avLst/>
          </a:prstGeom>
          <a:solidFill>
            <a:schemeClr val="tx1">
              <a:alpha val="8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5172" y="213633"/>
            <a:ext cx="1196161" cy="400110"/>
          </a:xfrm>
          <a:prstGeom prst="rect">
            <a:avLst/>
          </a:prstGeom>
        </p:spPr>
        <p:txBody>
          <a:bodyPr wrap="none">
            <a:spAutoFit/>
          </a:bodyPr>
          <a:lstStyle/>
          <a:p>
            <a:r>
              <a:rPr lang="en-US" sz="2000" b="1" dirty="0">
                <a:solidFill>
                  <a:schemeClr val="bg1"/>
                </a:solidFill>
                <a:latin typeface="Comic Sans MS" panose="030F0702030302020204" pitchFamily="66" charset="0"/>
              </a:rPr>
              <a:t>handball</a:t>
            </a:r>
          </a:p>
        </p:txBody>
      </p:sp>
      <p:sp>
        <p:nvSpPr>
          <p:cNvPr id="4" name="Rectangle 3"/>
          <p:cNvSpPr/>
          <p:nvPr/>
        </p:nvSpPr>
        <p:spPr>
          <a:xfrm>
            <a:off x="123985" y="2763405"/>
            <a:ext cx="11918197" cy="1323439"/>
          </a:xfrm>
          <a:prstGeom prst="rect">
            <a:avLst/>
          </a:prstGeom>
        </p:spPr>
        <p:txBody>
          <a:bodyPr wrap="square">
            <a:spAutoFit/>
          </a:bodyPr>
          <a:lstStyle/>
          <a:p>
            <a:pPr algn="ctr"/>
            <a:r>
              <a:rPr lang="fa-IR" sz="8000" b="1" dirty="0" smtClean="0">
                <a:solidFill>
                  <a:schemeClr val="bg1"/>
                </a:solidFill>
                <a:latin typeface="Estedad SemiBold" panose="02000703000000000000" pitchFamily="2" charset="-78"/>
                <a:cs typeface="Estedad SemiBold" panose="02000703000000000000" pitchFamily="2" charset="-78"/>
              </a:rPr>
              <a:t>هندبال</a:t>
            </a:r>
            <a:endParaRPr lang="en-US" sz="8000" b="1" dirty="0">
              <a:solidFill>
                <a:schemeClr val="bg1"/>
              </a:solidFill>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3271463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
        <p:nvSpPr>
          <p:cNvPr id="7" name="TextBox 6"/>
          <p:cNvSpPr txBox="1"/>
          <p:nvPr/>
        </p:nvSpPr>
        <p:spPr>
          <a:xfrm>
            <a:off x="486806" y="392699"/>
            <a:ext cx="11381344" cy="1754326"/>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در سال </a:t>
            </a:r>
            <a:r>
              <a:rPr lang="fa-IR" sz="1350" dirty="0">
                <a:solidFill>
                  <a:srgbClr val="FF0000"/>
                </a:solidFill>
                <a:latin typeface="Estedad SemiBold" panose="02000703000000000000" pitchFamily="2" charset="-78"/>
                <a:cs typeface="Estedad SemiBold" panose="02000703000000000000" pitchFamily="2" charset="-78"/>
              </a:rPr>
              <a:t>1352</a:t>
            </a:r>
            <a:r>
              <a:rPr lang="fa-IR" sz="1350" dirty="0">
                <a:latin typeface="Estedad SemiBold" panose="02000703000000000000" pitchFamily="2" charset="-78"/>
                <a:cs typeface="Estedad SemiBold" panose="02000703000000000000" pitchFamily="2" charset="-78"/>
              </a:rPr>
              <a:t> با توجه به </a:t>
            </a:r>
            <a:r>
              <a:rPr lang="fa-IR" sz="1350" dirty="0" smtClean="0">
                <a:latin typeface="Estedad SemiBold" panose="02000703000000000000" pitchFamily="2" charset="-78"/>
                <a:cs typeface="Estedad SemiBold" panose="02000703000000000000" pitchFamily="2" charset="-78"/>
              </a:rPr>
              <a:t>پشتوانه ای </a:t>
            </a:r>
            <a:r>
              <a:rPr lang="fa-IR" sz="1350" dirty="0">
                <a:latin typeface="Estedad SemiBold" panose="02000703000000000000" pitchFamily="2" charset="-78"/>
                <a:cs typeface="Estedad SemiBold" panose="02000703000000000000" pitchFamily="2" charset="-78"/>
              </a:rPr>
              <a:t>كه از نظر تعداد بازيكن و </a:t>
            </a:r>
            <a:r>
              <a:rPr lang="fa-IR" sz="1350" dirty="0" smtClean="0">
                <a:latin typeface="Estedad SemiBold" panose="02000703000000000000" pitchFamily="2" charset="-78"/>
                <a:cs typeface="Estedad SemiBold" panose="02000703000000000000" pitchFamily="2" charset="-78"/>
              </a:rPr>
              <a:t>مربی </a:t>
            </a:r>
            <a:r>
              <a:rPr lang="fa-IR" sz="1350" dirty="0">
                <a:latin typeface="Estedad SemiBold" panose="02000703000000000000" pitchFamily="2" charset="-78"/>
                <a:cs typeface="Estedad SemiBold" panose="02000703000000000000" pitchFamily="2" charset="-78"/>
              </a:rPr>
              <a:t>هندبال در كشور ايجاد شده بود، سازمان تربيت </a:t>
            </a:r>
            <a:r>
              <a:rPr lang="fa-IR" sz="1350" dirty="0" smtClean="0">
                <a:latin typeface="Estedad SemiBold" panose="02000703000000000000" pitchFamily="2" charset="-78"/>
                <a:cs typeface="Estedad SemiBold" panose="02000703000000000000" pitchFamily="2" charset="-78"/>
              </a:rPr>
              <a:t>بدنی </a:t>
            </a:r>
            <a:r>
              <a:rPr lang="fa-IR" sz="1350" dirty="0">
                <a:latin typeface="Estedad SemiBold" panose="02000703000000000000" pitchFamily="2" charset="-78"/>
                <a:cs typeface="Estedad SemiBold" panose="02000703000000000000" pitchFamily="2" charset="-78"/>
              </a:rPr>
              <a:t>وقت به اين ورزش توجه كرد و سرانجام در سال </a:t>
            </a:r>
            <a:r>
              <a:rPr lang="fa-IR" sz="1350" dirty="0">
                <a:solidFill>
                  <a:srgbClr val="FF0000"/>
                </a:solidFill>
                <a:latin typeface="Estedad SemiBold" panose="02000703000000000000" pitchFamily="2" charset="-78"/>
                <a:cs typeface="Estedad SemiBold" panose="02000703000000000000" pitchFamily="2" charset="-78"/>
              </a:rPr>
              <a:t>1354</a:t>
            </a:r>
            <a:r>
              <a:rPr lang="fa-IR" sz="1350" dirty="0">
                <a:latin typeface="Estedad SemiBold" panose="02000703000000000000" pitchFamily="2" charset="-78"/>
                <a:cs typeface="Estedad SemiBold" panose="02000703000000000000" pitchFamily="2" charset="-78"/>
              </a:rPr>
              <a:t> فدراسيون هندبال ایران </a:t>
            </a:r>
            <a:r>
              <a:rPr lang="fa-IR" sz="1350" dirty="0" smtClean="0">
                <a:latin typeface="Estedad SemiBold" panose="02000703000000000000" pitchFamily="2" charset="-78"/>
                <a:cs typeface="Estedad SemiBold" panose="02000703000000000000" pitchFamily="2" charset="-78"/>
              </a:rPr>
              <a:t>تاسيس </a:t>
            </a:r>
            <a:r>
              <a:rPr lang="fa-IR" sz="1350" dirty="0">
                <a:latin typeface="Estedad SemiBold" panose="02000703000000000000" pitchFamily="2" charset="-78"/>
                <a:cs typeface="Estedad SemiBold" panose="02000703000000000000" pitchFamily="2" charset="-78"/>
              </a:rPr>
              <a:t>و مهندس هارون </a:t>
            </a:r>
            <a:r>
              <a:rPr lang="fa-IR" sz="1350" dirty="0" smtClean="0">
                <a:latin typeface="Estedad SemiBold" panose="02000703000000000000" pitchFamily="2" charset="-78"/>
                <a:cs typeface="Estedad SemiBold" panose="02000703000000000000" pitchFamily="2" charset="-78"/>
              </a:rPr>
              <a:t>مهدوی </a:t>
            </a:r>
            <a:r>
              <a:rPr lang="fa-IR" sz="1350" dirty="0">
                <a:latin typeface="Estedad SemiBold" panose="02000703000000000000" pitchFamily="2" charset="-78"/>
                <a:cs typeface="Estedad SemiBold" panose="02000703000000000000" pitchFamily="2" charset="-78"/>
              </a:rPr>
              <a:t>نخستین </a:t>
            </a:r>
            <a:r>
              <a:rPr lang="fa-IR" sz="1350" dirty="0" smtClean="0">
                <a:latin typeface="Estedad SemiBold" panose="02000703000000000000" pitchFamily="2" charset="-78"/>
                <a:cs typeface="Estedad SemiBold" panose="02000703000000000000" pitchFamily="2" charset="-78"/>
              </a:rPr>
              <a:t>رئیس </a:t>
            </a:r>
            <a:r>
              <a:rPr lang="fa-IR" sz="1350" dirty="0">
                <a:latin typeface="Estedad SemiBold" panose="02000703000000000000" pitchFamily="2" charset="-78"/>
                <a:cs typeface="Estedad SemiBold" panose="02000703000000000000" pitchFamily="2" charset="-78"/>
              </a:rPr>
              <a:t>این فدراسیون شد.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75" y="3170238"/>
            <a:ext cx="2980776" cy="28104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387" y="3170238"/>
            <a:ext cx="4323763" cy="28104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435" y="3170238"/>
            <a:ext cx="3974368" cy="2810446"/>
          </a:xfrm>
          <a:prstGeom prst="rect">
            <a:avLst/>
          </a:prstGeom>
        </p:spPr>
      </p:pic>
    </p:spTree>
    <p:extLst>
      <p:ext uri="{BB962C8B-B14F-4D97-AF65-F5344CB8AC3E}">
        <p14:creationId xmlns:p14="http://schemas.microsoft.com/office/powerpoint/2010/main" val="412230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فدراسیون بین المللی هندبال (</a:t>
            </a:r>
            <a:r>
              <a:rPr lang="en-US" dirty="0" smtClean="0"/>
              <a:t>IHF</a:t>
            </a:r>
            <a:r>
              <a:rPr lang="fa-IR" dirty="0" smtClean="0"/>
              <a:t>)</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130" y="1119189"/>
            <a:ext cx="11034584" cy="2429511"/>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فدراسیون </a:t>
            </a:r>
            <a:r>
              <a:rPr lang="fa-IR" sz="1350" dirty="0" smtClean="0">
                <a:latin typeface="Estedad SemiBold" panose="02000703000000000000" pitchFamily="2" charset="-78"/>
                <a:cs typeface="Estedad SemiBold" panose="02000703000000000000" pitchFamily="2" charset="-78"/>
              </a:rPr>
              <a:t>بین ‌المللی </a:t>
            </a:r>
            <a:r>
              <a:rPr lang="fa-IR" sz="1350" dirty="0">
                <a:latin typeface="Estedad SemiBold" panose="02000703000000000000" pitchFamily="2" charset="-78"/>
                <a:cs typeface="Estedad SemiBold" panose="02000703000000000000" pitchFamily="2" charset="-78"/>
              </a:rPr>
              <a:t>هندبال </a:t>
            </a:r>
            <a:r>
              <a:rPr lang="fa-IR" sz="1350" dirty="0" smtClean="0">
                <a:latin typeface="Estedad SemiBold" panose="02000703000000000000" pitchFamily="2" charset="-78"/>
                <a:cs typeface="Estedad SemiBold" panose="02000703000000000000" pitchFamily="2" charset="-78"/>
              </a:rPr>
              <a:t>اتحادیه ‌ای </a:t>
            </a:r>
            <a:r>
              <a:rPr lang="fa-IR" sz="1350" dirty="0">
                <a:latin typeface="Estedad SemiBold" panose="02000703000000000000" pitchFamily="2" charset="-78"/>
                <a:cs typeface="Estedad SemiBold" panose="02000703000000000000" pitchFamily="2" charset="-78"/>
              </a:rPr>
              <a:t>از </a:t>
            </a:r>
            <a:r>
              <a:rPr lang="fa-IR" sz="1350" dirty="0" smtClean="0">
                <a:latin typeface="Estedad SemiBold" panose="02000703000000000000" pitchFamily="2" charset="-78"/>
                <a:cs typeface="Estedad SemiBold" panose="02000703000000000000" pitchFamily="2" charset="-78"/>
              </a:rPr>
              <a:t>فدراسیون ‌های </a:t>
            </a:r>
            <a:r>
              <a:rPr lang="fa-IR" sz="1350" dirty="0">
                <a:latin typeface="Estedad SemiBold" panose="02000703000000000000" pitchFamily="2" charset="-78"/>
                <a:cs typeface="Estedad SemiBold" panose="02000703000000000000" pitchFamily="2" charset="-78"/>
              </a:rPr>
              <a:t>ملی هندبال است که در سال </a:t>
            </a:r>
            <a:r>
              <a:rPr lang="en-US" sz="1350" dirty="0" smtClean="0">
                <a:solidFill>
                  <a:srgbClr val="FF0000"/>
                </a:solidFill>
                <a:latin typeface="Estedad SemiBold" panose="02000703000000000000" pitchFamily="2" charset="-78"/>
                <a:cs typeface="Estedad SemiBold" panose="02000703000000000000" pitchFamily="2" charset="-78"/>
              </a:rPr>
              <a:t>1946</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توسط </a:t>
            </a:r>
            <a:r>
              <a:rPr lang="fa-IR" sz="1350" dirty="0" smtClean="0">
                <a:latin typeface="Estedad SemiBold" panose="02000703000000000000" pitchFamily="2" charset="-78"/>
                <a:cs typeface="Estedad SemiBold" panose="02000703000000000000" pitchFamily="2" charset="-78"/>
              </a:rPr>
              <a:t>کشور</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های </a:t>
            </a:r>
            <a:r>
              <a:rPr lang="fa-IR" sz="1350" dirty="0">
                <a:latin typeface="Estedad SemiBold" panose="02000703000000000000" pitchFamily="2" charset="-78"/>
                <a:cs typeface="Estedad SemiBold" panose="02000703000000000000" pitchFamily="2" charset="-78"/>
              </a:rPr>
              <a:t>سوئد، دانمارک، هلند، فرانسه، نروژ، سوئیس و لهستان تأسیس شد و </a:t>
            </a:r>
            <a:r>
              <a:rPr lang="fa-IR" sz="1350" dirty="0" smtClean="0">
                <a:latin typeface="Estedad SemiBold" panose="02000703000000000000" pitchFamily="2" charset="-78"/>
                <a:cs typeface="Estedad SemiBold" panose="02000703000000000000" pitchFamily="2" charset="-78"/>
              </a:rPr>
              <a:t>هم</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‌اکنون </a:t>
            </a:r>
            <a:r>
              <a:rPr lang="en-US" sz="1350" dirty="0" smtClean="0">
                <a:solidFill>
                  <a:srgbClr val="FF0000"/>
                </a:solidFill>
                <a:latin typeface="Estedad SemiBold" panose="02000703000000000000" pitchFamily="2" charset="-78"/>
                <a:cs typeface="Estedad SemiBold" panose="02000703000000000000" pitchFamily="2" charset="-78"/>
              </a:rPr>
              <a:t>159</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فدراسیون ملی به آن </a:t>
            </a:r>
            <a:r>
              <a:rPr lang="fa-IR" sz="1350" dirty="0" smtClean="0">
                <a:latin typeface="Estedad SemiBold" panose="02000703000000000000" pitchFamily="2" charset="-78"/>
                <a:cs typeface="Estedad SemiBold" panose="02000703000000000000" pitchFamily="2" charset="-78"/>
              </a:rPr>
              <a:t>پیوسته‌ اند</a:t>
            </a:r>
            <a:r>
              <a:rPr lang="fa-IR" sz="1350" dirty="0">
                <a:latin typeface="Estedad SemiBold" panose="02000703000000000000" pitchFamily="2" charset="-78"/>
                <a:cs typeface="Estedad SemiBold" panose="02000703000000000000" pitchFamily="2" charset="-78"/>
              </a:rPr>
              <a:t>. مقر این فدراسیون در بازل، سوئیس قرار </a:t>
            </a:r>
            <a:r>
              <a:rPr lang="fa-IR" sz="1350" dirty="0" smtClean="0">
                <a:latin typeface="Estedad SemiBold" panose="02000703000000000000" pitchFamily="2" charset="-78"/>
                <a:cs typeface="Estedad SemiBold" panose="02000703000000000000" pitchFamily="2" charset="-78"/>
              </a:rPr>
              <a:t>دارد. این </a:t>
            </a:r>
            <a:r>
              <a:rPr lang="fa-IR" sz="1350" dirty="0">
                <a:latin typeface="Estedad SemiBold" panose="02000703000000000000" pitchFamily="2" charset="-78"/>
                <a:cs typeface="Estedad SemiBold" panose="02000703000000000000" pitchFamily="2" charset="-78"/>
              </a:rPr>
              <a:t>فدراسیون مسابقات قهرمانی هندبال جهان در بخش مردان را از سال </a:t>
            </a:r>
            <a:r>
              <a:rPr lang="fa-IR" sz="1350" dirty="0" smtClean="0">
                <a:solidFill>
                  <a:srgbClr val="FF0000"/>
                </a:solidFill>
                <a:latin typeface="Estedad SemiBold" panose="02000703000000000000" pitchFamily="2" charset="-78"/>
                <a:cs typeface="Estedad SemiBold" panose="02000703000000000000" pitchFamily="2" charset="-78"/>
              </a:rPr>
              <a:t>1954</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و در رده زنان را از سال </a:t>
            </a:r>
            <a:r>
              <a:rPr lang="fa-IR" sz="1350" dirty="0" smtClean="0">
                <a:solidFill>
                  <a:srgbClr val="FF0000"/>
                </a:solidFill>
                <a:latin typeface="Estedad SemiBold" panose="02000703000000000000" pitchFamily="2" charset="-78"/>
                <a:cs typeface="Estedad SemiBold" panose="02000703000000000000" pitchFamily="2" charset="-78"/>
              </a:rPr>
              <a:t>1957</a:t>
            </a:r>
            <a:r>
              <a:rPr lang="fa-IR" sz="1350" dirty="0" smtClean="0">
                <a:latin typeface="Estedad SemiBold" panose="02000703000000000000" pitchFamily="2" charset="-78"/>
                <a:cs typeface="Estedad SemiBold" panose="02000703000000000000" pitchFamily="2" charset="-78"/>
              </a:rPr>
              <a:t> به ‌طور </a:t>
            </a:r>
            <a:r>
              <a:rPr lang="fa-IR" sz="1350" dirty="0">
                <a:latin typeface="Estedad SemiBold" panose="02000703000000000000" pitchFamily="2" charset="-78"/>
                <a:cs typeface="Estedad SemiBold" panose="02000703000000000000" pitchFamily="2" charset="-78"/>
              </a:rPr>
              <a:t>منظم برگزار </a:t>
            </a:r>
            <a:r>
              <a:rPr lang="fa-IR" sz="1350" dirty="0" smtClean="0">
                <a:latin typeface="Estedad SemiBold" panose="02000703000000000000" pitchFamily="2" charset="-78"/>
                <a:cs typeface="Estedad SemiBold" panose="02000703000000000000" pitchFamily="2" charset="-78"/>
              </a:rPr>
              <a:t>کرده‌ است.</a:t>
            </a:r>
            <a:endParaRPr lang="fa-IR" sz="1350" dirty="0">
              <a:latin typeface="Estedad SemiBold" panose="02000703000000000000" pitchFamily="2" charset="-78"/>
              <a:cs typeface="Estedad SemiBold" panose="02000703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75" y="3548700"/>
            <a:ext cx="2568792" cy="2645346"/>
          </a:xfrm>
          <a:prstGeom prst="rect">
            <a:avLst/>
          </a:prstGeom>
        </p:spPr>
      </p:pic>
    </p:spTree>
    <p:extLst>
      <p:ext uri="{BB962C8B-B14F-4D97-AF65-F5344CB8AC3E}">
        <p14:creationId xmlns:p14="http://schemas.microsoft.com/office/powerpoint/2010/main" val="4155160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graphicFrame>
        <p:nvGraphicFramePr>
          <p:cNvPr id="2" name="Diagram 1"/>
          <p:cNvGraphicFramePr/>
          <p:nvPr>
            <p:extLst>
              <p:ext uri="{D42A27DB-BD31-4B8C-83A1-F6EECF244321}">
                <p14:modId xmlns:p14="http://schemas.microsoft.com/office/powerpoint/2010/main" val="1856905876"/>
              </p:ext>
            </p:extLst>
          </p:nvPr>
        </p:nvGraphicFramePr>
        <p:xfrm>
          <a:off x="609600" y="435017"/>
          <a:ext cx="1117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73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graphicFrame>
        <p:nvGraphicFramePr>
          <p:cNvPr id="9" name="Diagram 8"/>
          <p:cNvGraphicFramePr/>
          <p:nvPr>
            <p:extLst>
              <p:ext uri="{D42A27DB-BD31-4B8C-83A1-F6EECF244321}">
                <p14:modId xmlns:p14="http://schemas.microsoft.com/office/powerpoint/2010/main" val="1367414402"/>
              </p:ext>
            </p:extLst>
          </p:nvPr>
        </p:nvGraphicFramePr>
        <p:xfrm>
          <a:off x="198091" y="564132"/>
          <a:ext cx="11600209" cy="598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35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تاثیرات هندبال بر بدن</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487" y="1038071"/>
            <a:ext cx="11034584" cy="4924425"/>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هندبال </a:t>
            </a:r>
            <a:r>
              <a:rPr lang="fa-IR" sz="1350" dirty="0" smtClean="0">
                <a:latin typeface="Estedad SemiBold" panose="02000703000000000000" pitchFamily="2" charset="-78"/>
                <a:cs typeface="Estedad SemiBold" panose="02000703000000000000" pitchFamily="2" charset="-78"/>
              </a:rPr>
              <a:t>ميتواند روی سيستم‌ های </a:t>
            </a:r>
            <a:r>
              <a:rPr lang="fa-IR" sz="1350" dirty="0">
                <a:latin typeface="Estedad SemiBold" panose="02000703000000000000" pitchFamily="2" charset="-78"/>
                <a:cs typeface="Estedad SemiBold" panose="02000703000000000000" pitchFamily="2" charset="-78"/>
              </a:rPr>
              <a:t>مختلف بدن تاثيرات مثبتی داشته باشد.</a:t>
            </a:r>
          </a:p>
          <a:p>
            <a:pPr marL="742950" lvl="1" indent="-285750" algn="just" rtl="1">
              <a:lnSpc>
                <a:spcPct val="400000"/>
              </a:lnSpc>
              <a:buClr>
                <a:srgbClr val="7030A0"/>
              </a:buClr>
              <a:buSzPct val="120000"/>
              <a:buFont typeface="Arial" panose="020B0604020202020204" pitchFamily="34" charset="0"/>
              <a:buChar char="•"/>
            </a:pPr>
            <a:r>
              <a:rPr lang="fa-IR" sz="1300" dirty="0" smtClean="0">
                <a:latin typeface="Estedad SemiBold" panose="02000703000000000000" pitchFamily="2" charset="-78"/>
                <a:cs typeface="Estedad SemiBold" panose="02000703000000000000" pitchFamily="2" charset="-78"/>
              </a:rPr>
              <a:t> </a:t>
            </a:r>
            <a:r>
              <a:rPr lang="fa-IR" sz="1300" dirty="0">
                <a:solidFill>
                  <a:srgbClr val="FF0000"/>
                </a:solidFill>
                <a:latin typeface="Estedad SemiBold" panose="02000703000000000000" pitchFamily="2" charset="-78"/>
                <a:cs typeface="Estedad SemiBold" panose="02000703000000000000" pitchFamily="2" charset="-78"/>
              </a:rPr>
              <a:t>آمادگی</a:t>
            </a:r>
            <a:r>
              <a:rPr lang="fa-IR" sz="1300" dirty="0">
                <a:latin typeface="Estedad SemiBold" panose="02000703000000000000" pitchFamily="2" charset="-78"/>
                <a:cs typeface="Estedad SemiBold" panose="02000703000000000000" pitchFamily="2" charset="-78"/>
              </a:rPr>
              <a:t> </a:t>
            </a:r>
            <a:r>
              <a:rPr lang="fa-IR" sz="1300" dirty="0" smtClean="0">
                <a:solidFill>
                  <a:srgbClr val="FF0000"/>
                </a:solidFill>
                <a:latin typeface="Estedad SemiBold" panose="02000703000000000000" pitchFamily="2" charset="-78"/>
                <a:cs typeface="Estedad SemiBold" panose="02000703000000000000" pitchFamily="2" charset="-78"/>
              </a:rPr>
              <a:t>جسمانی</a:t>
            </a:r>
            <a:r>
              <a:rPr lang="fa-IR" sz="1300" dirty="0" smtClean="0">
                <a:latin typeface="Estedad SemiBold" panose="02000703000000000000" pitchFamily="2" charset="-78"/>
                <a:cs typeface="Estedad SemiBold" panose="02000703000000000000" pitchFamily="2" charset="-78"/>
              </a:rPr>
              <a:t> : </a:t>
            </a:r>
            <a:r>
              <a:rPr lang="fa-IR" sz="1300" dirty="0">
                <a:latin typeface="Estedad SemiBold" panose="02000703000000000000" pitchFamily="2" charset="-78"/>
                <a:cs typeface="Estedad SemiBold" panose="02000703000000000000" pitchFamily="2" charset="-78"/>
              </a:rPr>
              <a:t>هندبال باعث افزايش سرعت، قدرت، استقامت، چابكی و </a:t>
            </a:r>
            <a:r>
              <a:rPr lang="fa-IR" sz="1300" dirty="0" smtClean="0">
                <a:latin typeface="Estedad SemiBold" panose="02000703000000000000" pitchFamily="2" charset="-78"/>
                <a:cs typeface="Estedad SemiBold" panose="02000703000000000000" pitchFamily="2" charset="-78"/>
              </a:rPr>
              <a:t>انعطاف ‌پذيری </a:t>
            </a:r>
            <a:r>
              <a:rPr lang="fa-IR" sz="1300" dirty="0">
                <a:latin typeface="Estedad SemiBold" panose="02000703000000000000" pitchFamily="2" charset="-78"/>
                <a:cs typeface="Estedad SemiBold" panose="02000703000000000000" pitchFamily="2" charset="-78"/>
              </a:rPr>
              <a:t>در فرد ورزشكار می شود.</a:t>
            </a:r>
          </a:p>
          <a:p>
            <a:pPr marL="742950" lvl="1" indent="-285750" algn="just" rtl="1">
              <a:lnSpc>
                <a:spcPct val="400000"/>
              </a:lnSpc>
              <a:buClr>
                <a:srgbClr val="7030A0"/>
              </a:buClr>
              <a:buSzPct val="120000"/>
              <a:buFont typeface="Arial" panose="020B0604020202020204" pitchFamily="34" charset="0"/>
              <a:buChar char="•"/>
            </a:pPr>
            <a:r>
              <a:rPr lang="fa-IR" sz="1300" dirty="0" smtClean="0">
                <a:solidFill>
                  <a:srgbClr val="FF0000"/>
                </a:solidFill>
                <a:latin typeface="Estedad SemiBold" panose="02000703000000000000" pitchFamily="2" charset="-78"/>
                <a:cs typeface="Estedad SemiBold" panose="02000703000000000000" pitchFamily="2" charset="-78"/>
              </a:rPr>
              <a:t>آمادگی</a:t>
            </a:r>
            <a:r>
              <a:rPr lang="fa-IR" sz="1300" dirty="0" smtClean="0">
                <a:latin typeface="Estedad SemiBold" panose="02000703000000000000" pitchFamily="2" charset="-78"/>
                <a:cs typeface="Estedad SemiBold" panose="02000703000000000000" pitchFamily="2" charset="-78"/>
              </a:rPr>
              <a:t> </a:t>
            </a:r>
            <a:r>
              <a:rPr lang="fa-IR" sz="1300" dirty="0" smtClean="0">
                <a:solidFill>
                  <a:srgbClr val="FF0000"/>
                </a:solidFill>
                <a:latin typeface="Estedad SemiBold" panose="02000703000000000000" pitchFamily="2" charset="-78"/>
                <a:cs typeface="Estedad SemiBold" panose="02000703000000000000" pitchFamily="2" charset="-78"/>
              </a:rPr>
              <a:t>روانی </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خلا‌قيت و قدرت تصميم‌گيری در ورزشكاران اين رشته افزايش می يابد.</a:t>
            </a:r>
          </a:p>
          <a:p>
            <a:pPr marL="742950" lvl="1" indent="-285750" algn="just" rtl="1">
              <a:lnSpc>
                <a:spcPct val="400000"/>
              </a:lnSpc>
              <a:buClr>
                <a:srgbClr val="7030A0"/>
              </a:buClr>
              <a:buSzPct val="120000"/>
              <a:buFont typeface="Arial" panose="020B0604020202020204" pitchFamily="34" charset="0"/>
              <a:buChar char="•"/>
            </a:pPr>
            <a:r>
              <a:rPr lang="fa-IR" sz="1300" dirty="0" smtClean="0">
                <a:solidFill>
                  <a:srgbClr val="FF0000"/>
                </a:solidFill>
                <a:latin typeface="Estedad SemiBold" panose="02000703000000000000" pitchFamily="2" charset="-78"/>
                <a:cs typeface="Estedad SemiBold" panose="02000703000000000000" pitchFamily="2" charset="-78"/>
              </a:rPr>
              <a:t>افزايش</a:t>
            </a:r>
            <a:r>
              <a:rPr lang="fa-IR" sz="1300" dirty="0" smtClean="0">
                <a:latin typeface="Estedad SemiBold" panose="02000703000000000000" pitchFamily="2" charset="-78"/>
                <a:cs typeface="Estedad SemiBold" panose="02000703000000000000" pitchFamily="2" charset="-78"/>
              </a:rPr>
              <a:t> </a:t>
            </a:r>
            <a:r>
              <a:rPr lang="fa-IR" sz="1300" dirty="0">
                <a:solidFill>
                  <a:srgbClr val="FF0000"/>
                </a:solidFill>
                <a:latin typeface="Estedad SemiBold" panose="02000703000000000000" pitchFamily="2" charset="-78"/>
                <a:cs typeface="Estedad SemiBold" panose="02000703000000000000" pitchFamily="2" charset="-78"/>
              </a:rPr>
              <a:t>سرعت</a:t>
            </a:r>
            <a:r>
              <a:rPr lang="fa-IR" sz="1300" dirty="0">
                <a:latin typeface="Estedad SemiBold" panose="02000703000000000000" pitchFamily="2" charset="-78"/>
                <a:cs typeface="Estedad SemiBold" panose="02000703000000000000" pitchFamily="2" charset="-78"/>
              </a:rPr>
              <a:t> </a:t>
            </a:r>
            <a:r>
              <a:rPr lang="fa-IR" sz="1300" dirty="0" smtClean="0">
                <a:solidFill>
                  <a:srgbClr val="FF0000"/>
                </a:solidFill>
                <a:latin typeface="Estedad SemiBold" panose="02000703000000000000" pitchFamily="2" charset="-78"/>
                <a:cs typeface="Estedad SemiBold" panose="02000703000000000000" pitchFamily="2" charset="-78"/>
              </a:rPr>
              <a:t>عكس ‌العمل </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ورزشكاران اين رشته نسبت به افراد عادی با سرعت بيشتری به تحريكات محيطی پاسخ می دهند.</a:t>
            </a:r>
          </a:p>
          <a:p>
            <a:pPr marL="742950" lvl="1" indent="-285750" algn="just" rtl="1">
              <a:lnSpc>
                <a:spcPct val="400000"/>
              </a:lnSpc>
              <a:buClr>
                <a:srgbClr val="7030A0"/>
              </a:buClr>
              <a:buSzPct val="120000"/>
              <a:buFont typeface="Arial" panose="020B0604020202020204" pitchFamily="34" charset="0"/>
              <a:buChar char="•"/>
            </a:pPr>
            <a:r>
              <a:rPr lang="fa-IR" sz="1300" dirty="0" smtClean="0">
                <a:solidFill>
                  <a:srgbClr val="FF0000"/>
                </a:solidFill>
                <a:latin typeface="Estedad SemiBold" panose="02000703000000000000" pitchFamily="2" charset="-78"/>
                <a:cs typeface="Estedad SemiBold" panose="02000703000000000000" pitchFamily="2" charset="-78"/>
              </a:rPr>
              <a:t>آمادگی</a:t>
            </a:r>
            <a:r>
              <a:rPr lang="fa-IR" sz="1300" dirty="0" smtClean="0">
                <a:latin typeface="Estedad SemiBold" panose="02000703000000000000" pitchFamily="2" charset="-78"/>
                <a:cs typeface="Estedad SemiBold" panose="02000703000000000000" pitchFamily="2" charset="-78"/>
              </a:rPr>
              <a:t> </a:t>
            </a:r>
            <a:r>
              <a:rPr lang="fa-IR" sz="1300" dirty="0" smtClean="0">
                <a:solidFill>
                  <a:srgbClr val="FF0000"/>
                </a:solidFill>
                <a:latin typeface="Estedad SemiBold" panose="02000703000000000000" pitchFamily="2" charset="-78"/>
                <a:cs typeface="Estedad SemiBold" panose="02000703000000000000" pitchFamily="2" charset="-78"/>
              </a:rPr>
              <a:t>فكری </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افزايش قدرت تمركز، اعتماد به نفس و توجه در اين ورزشكاران بيشتر است.</a:t>
            </a:r>
          </a:p>
          <a:p>
            <a:pPr marL="742950" lvl="1" indent="-285750" algn="just" rtl="1">
              <a:lnSpc>
                <a:spcPct val="400000"/>
              </a:lnSpc>
              <a:buClr>
                <a:srgbClr val="7030A0"/>
              </a:buClr>
              <a:buSzPct val="120000"/>
              <a:buFont typeface="Arial" panose="020B0604020202020204" pitchFamily="34" charset="0"/>
              <a:buChar char="•"/>
            </a:pPr>
            <a:r>
              <a:rPr lang="fa-IR" sz="1300" dirty="0" smtClean="0">
                <a:solidFill>
                  <a:srgbClr val="FF0000"/>
                </a:solidFill>
                <a:latin typeface="Estedad SemiBold" panose="02000703000000000000" pitchFamily="2" charset="-78"/>
                <a:cs typeface="Estedad SemiBold" panose="02000703000000000000" pitchFamily="2" charset="-78"/>
              </a:rPr>
              <a:t>شادابی</a:t>
            </a:r>
            <a:r>
              <a:rPr lang="fa-IR" sz="1300" dirty="0" smtClean="0">
                <a:latin typeface="Estedad SemiBold" panose="02000703000000000000" pitchFamily="2" charset="-78"/>
                <a:cs typeface="Estedad SemiBold" panose="02000703000000000000" pitchFamily="2" charset="-78"/>
              </a:rPr>
              <a:t> : </a:t>
            </a:r>
            <a:r>
              <a:rPr lang="fa-IR" sz="1300" dirty="0">
                <a:latin typeface="Estedad SemiBold" panose="02000703000000000000" pitchFamily="2" charset="-78"/>
                <a:cs typeface="Estedad SemiBold" panose="02000703000000000000" pitchFamily="2" charset="-78"/>
              </a:rPr>
              <a:t>كسب مهارت و بازی در اين رشته باعث شادابی در بازیكنان هندبال می شود.</a:t>
            </a:r>
            <a:endParaRPr lang="en-US"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2386203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هندبال برای بانوان</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89812" y="1038071"/>
            <a:ext cx="5714999" cy="5078313"/>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هندبال ورزش مناسبی </a:t>
            </a:r>
            <a:r>
              <a:rPr lang="fa-IR" sz="1350" dirty="0" smtClean="0">
                <a:latin typeface="Estedad SemiBold" panose="02000703000000000000" pitchFamily="2" charset="-78"/>
                <a:cs typeface="Estedad SemiBold" panose="02000703000000000000" pitchFamily="2" charset="-78"/>
              </a:rPr>
              <a:t>برای </a:t>
            </a:r>
            <a:r>
              <a:rPr lang="fa-IR" sz="1350" dirty="0">
                <a:latin typeface="Estedad SemiBold" panose="02000703000000000000" pitchFamily="2" charset="-78"/>
                <a:cs typeface="Estedad SemiBold" panose="02000703000000000000" pitchFamily="2" charset="-78"/>
              </a:rPr>
              <a:t>بانوان است. اگرچه </a:t>
            </a:r>
            <a:r>
              <a:rPr lang="fa-IR" sz="1350" dirty="0" smtClean="0">
                <a:latin typeface="Estedad SemiBold" panose="02000703000000000000" pitchFamily="2" charset="-78"/>
                <a:cs typeface="Estedad SemiBold" panose="02000703000000000000" pitchFamily="2" charset="-78"/>
              </a:rPr>
              <a:t>بعضی </a:t>
            </a:r>
            <a:r>
              <a:rPr lang="fa-IR" sz="1350" dirty="0">
                <a:latin typeface="Estedad SemiBold" panose="02000703000000000000" pitchFamily="2" charset="-78"/>
                <a:cs typeface="Estedad SemiBold" panose="02000703000000000000" pitchFamily="2" charset="-78"/>
              </a:rPr>
              <a:t>از كارشناسان معتقدند كه اين ورزش كمی </a:t>
            </a:r>
            <a:r>
              <a:rPr lang="fa-IR" sz="1350" dirty="0" smtClean="0">
                <a:latin typeface="Estedad SemiBold" panose="02000703000000000000" pitchFamily="2" charset="-78"/>
                <a:cs typeface="Estedad SemiBold" panose="02000703000000000000" pitchFamily="2" charset="-78"/>
              </a:rPr>
              <a:t>برای </a:t>
            </a:r>
            <a:r>
              <a:rPr lang="fa-IR" sz="1350" dirty="0">
                <a:latin typeface="Estedad SemiBold" panose="02000703000000000000" pitchFamily="2" charset="-78"/>
                <a:cs typeface="Estedad SemiBold" panose="02000703000000000000" pitchFamily="2" charset="-78"/>
              </a:rPr>
              <a:t>بانوان خشن است اما عده كثيری هم اعتقاد دارند كه هندبال يكی از </a:t>
            </a:r>
            <a:r>
              <a:rPr lang="fa-IR" sz="1350" dirty="0" smtClean="0">
                <a:latin typeface="Estedad SemiBold" panose="02000703000000000000" pitchFamily="2" charset="-78"/>
                <a:cs typeface="Estedad SemiBold" panose="02000703000000000000" pitchFamily="2" charset="-78"/>
              </a:rPr>
              <a:t>مناسب ‌ترين ورزش‌ ها برای </a:t>
            </a:r>
            <a:r>
              <a:rPr lang="fa-IR" sz="1350" dirty="0">
                <a:latin typeface="Estedad SemiBold" panose="02000703000000000000" pitchFamily="2" charset="-78"/>
                <a:cs typeface="Estedad SemiBold" panose="02000703000000000000" pitchFamily="2" charset="-78"/>
              </a:rPr>
              <a:t>حفظ تناسب اندام، سلامت و افزايش قدرت تفكر در </a:t>
            </a:r>
            <a:r>
              <a:rPr lang="fa-IR" sz="1350" dirty="0" smtClean="0">
                <a:latin typeface="Estedad SemiBold" panose="02000703000000000000" pitchFamily="2" charset="-78"/>
                <a:cs typeface="Estedad SemiBold" panose="02000703000000000000" pitchFamily="2" charset="-78"/>
              </a:rPr>
              <a:t>خانم ‌ها </a:t>
            </a:r>
            <a:r>
              <a:rPr lang="fa-IR" sz="1350" dirty="0">
                <a:latin typeface="Estedad SemiBold" panose="02000703000000000000" pitchFamily="2" charset="-78"/>
                <a:cs typeface="Estedad SemiBold" panose="02000703000000000000" pitchFamily="2" charset="-78"/>
              </a:rPr>
              <a:t>است</a:t>
            </a:r>
            <a:r>
              <a:rPr lang="fa-IR" sz="1350" dirty="0" smtClean="0">
                <a:latin typeface="Estedad SemiBold" panose="02000703000000000000" pitchFamily="2" charset="-78"/>
                <a:cs typeface="Estedad SemiBold" panose="02000703000000000000" pitchFamily="2" charset="-78"/>
              </a:rPr>
              <a:t>. هندبال </a:t>
            </a:r>
            <a:r>
              <a:rPr lang="fa-IR" sz="1350" dirty="0">
                <a:latin typeface="Estedad SemiBold" panose="02000703000000000000" pitchFamily="2" charset="-78"/>
                <a:cs typeface="Estedad SemiBold" panose="02000703000000000000" pitchFamily="2" charset="-78"/>
              </a:rPr>
              <a:t>علاوه بر اينكه </a:t>
            </a:r>
            <a:r>
              <a:rPr lang="fa-IR" sz="1350" dirty="0" smtClean="0">
                <a:latin typeface="Estedad SemiBold" panose="02000703000000000000" pitchFamily="2" charset="-78"/>
                <a:cs typeface="Estedad SemiBold" panose="02000703000000000000" pitchFamily="2" charset="-78"/>
              </a:rPr>
              <a:t>یک </a:t>
            </a:r>
            <a:r>
              <a:rPr lang="fa-IR" sz="1350" dirty="0">
                <a:latin typeface="Estedad SemiBold" panose="02000703000000000000" pitchFamily="2" charset="-78"/>
                <a:cs typeface="Estedad SemiBold" panose="02000703000000000000" pitchFamily="2" charset="-78"/>
              </a:rPr>
              <a:t>ورزش سرعتی است و به سلامت قلب و عروق </a:t>
            </a:r>
            <a:r>
              <a:rPr lang="fa-IR" sz="1350" dirty="0" smtClean="0">
                <a:latin typeface="Estedad SemiBold" panose="02000703000000000000" pitchFamily="2" charset="-78"/>
                <a:cs typeface="Estedad SemiBold" panose="02000703000000000000" pitchFamily="2" charset="-78"/>
              </a:rPr>
              <a:t>كمک </a:t>
            </a:r>
            <a:r>
              <a:rPr lang="fa-IR" sz="1350" dirty="0">
                <a:latin typeface="Estedad SemiBold" panose="02000703000000000000" pitchFamily="2" charset="-78"/>
                <a:cs typeface="Estedad SemiBold" panose="02000703000000000000" pitchFamily="2" charset="-78"/>
              </a:rPr>
              <a:t>می كند، </a:t>
            </a:r>
            <a:r>
              <a:rPr lang="fa-IR" sz="1350" dirty="0" smtClean="0">
                <a:latin typeface="Estedad SemiBold" panose="02000703000000000000" pitchFamily="2" charset="-78"/>
                <a:cs typeface="Estedad SemiBold" panose="02000703000000000000" pitchFamily="2" charset="-78"/>
              </a:rPr>
              <a:t>یک </a:t>
            </a:r>
            <a:r>
              <a:rPr lang="fa-IR" sz="1350" dirty="0">
                <a:latin typeface="Estedad SemiBold" panose="02000703000000000000" pitchFamily="2" charset="-78"/>
                <a:cs typeface="Estedad SemiBold" panose="02000703000000000000" pitchFamily="2" charset="-78"/>
              </a:rPr>
              <a:t>ورزش قدرتی نيز می باشد كه در تقويت عضلات مختلف بدن نقش مفيدی دارد.</a:t>
            </a:r>
            <a:endParaRPr lang="en-US" sz="135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13" r="41755"/>
          <a:stretch/>
        </p:blipFill>
        <p:spPr>
          <a:xfrm>
            <a:off x="0" y="0"/>
            <a:ext cx="5836024" cy="6858000"/>
          </a:xfrm>
          <a:prstGeom prst="rect">
            <a:avLst/>
          </a:prstGeom>
        </p:spPr>
      </p:pic>
      <p:sp>
        <p:nvSpPr>
          <p:cNvPr id="8" name="Rectangle 7"/>
          <p:cNvSpPr/>
          <p:nvPr/>
        </p:nvSpPr>
        <p:spPr>
          <a:xfrm>
            <a:off x="0" y="0"/>
            <a:ext cx="5836024"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935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زمین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5600" y="1038071"/>
            <a:ext cx="11111471" cy="2585323"/>
          </a:xfrm>
          <a:prstGeom prst="rect">
            <a:avLst/>
          </a:prstGeom>
          <a:noFill/>
        </p:spPr>
        <p:txBody>
          <a:bodyPr wrap="square" rtlCol="0">
            <a:spAutoFit/>
          </a:bodyPr>
          <a:lstStyle/>
          <a:p>
            <a:pPr algn="just" rtl="1">
              <a:lnSpc>
                <a:spcPct val="400000"/>
              </a:lnSpc>
            </a:pPr>
            <a:r>
              <a:rPr lang="fa-IR" sz="1350" dirty="0" smtClean="0">
                <a:latin typeface="Estedad SemiBold" panose="02000703000000000000" pitchFamily="2" charset="-78"/>
                <a:cs typeface="Estedad SemiBold" panose="02000703000000000000" pitchFamily="2" charset="-78"/>
              </a:rPr>
              <a:t>زمین هندبال یک </a:t>
            </a:r>
            <a:r>
              <a:rPr lang="fa-IR" sz="1350" dirty="0">
                <a:latin typeface="Estedad SemiBold" panose="02000703000000000000" pitchFamily="2" charset="-78"/>
                <a:cs typeface="Estedad SemiBold" panose="02000703000000000000" pitchFamily="2" charset="-78"/>
              </a:rPr>
              <a:t>مستطیل با ابعاد </a:t>
            </a:r>
            <a:r>
              <a:rPr lang="fa-IR" sz="1350" dirty="0" smtClean="0">
                <a:solidFill>
                  <a:srgbClr val="FF0000"/>
                </a:solidFill>
                <a:latin typeface="Estedad SemiBold" panose="02000703000000000000" pitchFamily="2" charset="-78"/>
                <a:cs typeface="Estedad SemiBold" panose="02000703000000000000" pitchFamily="2" charset="-78"/>
              </a:rPr>
              <a:t>40</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در </a:t>
            </a:r>
            <a:r>
              <a:rPr lang="fa-IR" sz="1350" dirty="0" smtClean="0">
                <a:solidFill>
                  <a:srgbClr val="FF0000"/>
                </a:solidFill>
                <a:latin typeface="Estedad SemiBold" panose="02000703000000000000" pitchFamily="2" charset="-78"/>
                <a:cs typeface="Estedad SemiBold" panose="02000703000000000000" pitchFamily="2" charset="-78"/>
              </a:rPr>
              <a:t>20</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متر است</a:t>
            </a:r>
            <a:r>
              <a:rPr lang="fa-IR" sz="1350" dirty="0" smtClean="0">
                <a:latin typeface="Estedad SemiBold" panose="02000703000000000000" pitchFamily="2" charset="-78"/>
                <a:cs typeface="Estedad SemiBold" panose="02000703000000000000" pitchFamily="2" charset="-78"/>
              </a:rPr>
              <a:t>. زمین </a:t>
            </a:r>
            <a:r>
              <a:rPr lang="fa-IR" sz="1350" dirty="0">
                <a:latin typeface="Estedad SemiBold" panose="02000703000000000000" pitchFamily="2" charset="-78"/>
                <a:cs typeface="Estedad SemiBold" panose="02000703000000000000" pitchFamily="2" charset="-78"/>
              </a:rPr>
              <a:t>بازی با یک خط عرضی به دو نیمه‌ مساوی تقسیم شده است</a:t>
            </a:r>
            <a:r>
              <a:rPr lang="fa-IR" sz="1350" dirty="0" smtClean="0">
                <a:latin typeface="Estedad SemiBold" panose="02000703000000000000" pitchFamily="2" charset="-78"/>
                <a:cs typeface="Estedad SemiBold" panose="02000703000000000000" pitchFamily="2" charset="-78"/>
              </a:rPr>
              <a:t>. تمام </a:t>
            </a:r>
            <a:r>
              <a:rPr lang="fa-IR" sz="1350" dirty="0">
                <a:latin typeface="Estedad SemiBold" panose="02000703000000000000" pitchFamily="2" charset="-78"/>
                <a:cs typeface="Estedad SemiBold" panose="02000703000000000000" pitchFamily="2" charset="-78"/>
              </a:rPr>
              <a:t>خطوط رسم شده روی زمین </a:t>
            </a:r>
            <a:r>
              <a:rPr lang="fa-IR" sz="1350" dirty="0" smtClean="0">
                <a:solidFill>
                  <a:srgbClr val="FF0000"/>
                </a:solidFill>
                <a:latin typeface="Estedad SemiBold" panose="02000703000000000000" pitchFamily="2" charset="-78"/>
                <a:cs typeface="Estedad SemiBold" panose="02000703000000000000" pitchFamily="2" charset="-78"/>
              </a:rPr>
              <a:t>5</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سانتی متر ضخامت </a:t>
            </a:r>
            <a:r>
              <a:rPr lang="fa-IR" sz="1350" dirty="0" smtClean="0">
                <a:latin typeface="Estedad SemiBold" panose="02000703000000000000" pitchFamily="2" charset="-78"/>
                <a:cs typeface="Estedad SemiBold" panose="02000703000000000000" pitchFamily="2" charset="-78"/>
              </a:rPr>
              <a:t>داشته </a:t>
            </a:r>
            <a:r>
              <a:rPr lang="fa-IR" sz="1350" dirty="0">
                <a:latin typeface="Estedad SemiBold" panose="02000703000000000000" pitchFamily="2" charset="-78"/>
                <a:cs typeface="Estedad SemiBold" panose="02000703000000000000" pitchFamily="2" charset="-78"/>
              </a:rPr>
              <a:t>به جز خط دروازه که </a:t>
            </a:r>
            <a:r>
              <a:rPr lang="fa-IR" sz="1350" dirty="0" smtClean="0">
                <a:solidFill>
                  <a:srgbClr val="FF0000"/>
                </a:solidFill>
                <a:latin typeface="Estedad SemiBold" panose="02000703000000000000" pitchFamily="2" charset="-78"/>
                <a:cs typeface="Estedad SemiBold" panose="02000703000000000000" pitchFamily="2" charset="-78"/>
              </a:rPr>
              <a:t>8</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سانتی متر پهنا دارد. </a:t>
            </a:r>
            <a:r>
              <a:rPr lang="fa-IR" sz="1350" dirty="0" smtClean="0">
                <a:latin typeface="Estedad SemiBold" panose="02000703000000000000" pitchFamily="2" charset="-78"/>
                <a:cs typeface="Estedad SemiBold" panose="02000703000000000000" pitchFamily="2" charset="-78"/>
              </a:rPr>
              <a:t>جنس کف زمین کفپوش </a:t>
            </a:r>
            <a:r>
              <a:rPr lang="fa-IR" sz="1350" dirty="0">
                <a:latin typeface="Estedad SemiBold" panose="02000703000000000000" pitchFamily="2" charset="-78"/>
                <a:cs typeface="Estedad SemiBold" panose="02000703000000000000" pitchFamily="2" charset="-78"/>
              </a:rPr>
              <a:t>چوبی یا </a:t>
            </a:r>
            <a:r>
              <a:rPr lang="en-US" sz="1350" dirty="0" smtClean="0">
                <a:solidFill>
                  <a:srgbClr val="FF0000"/>
                </a:solidFill>
                <a:latin typeface="Estedad SemiBold" panose="02000703000000000000" pitchFamily="2" charset="-78"/>
                <a:cs typeface="Estedad SemiBold" panose="02000703000000000000" pitchFamily="2" charset="-78"/>
              </a:rPr>
              <a:t>PVC</a:t>
            </a:r>
            <a:r>
              <a:rPr lang="fa-IR" sz="1350" dirty="0">
                <a:latin typeface="Estedad SemiBold" panose="02000703000000000000" pitchFamily="2" charset="-78"/>
                <a:cs typeface="Estedad SemiBold" panose="02000703000000000000" pitchFamily="2" charset="-78"/>
              </a:rPr>
              <a:t> </a:t>
            </a:r>
            <a:r>
              <a:rPr lang="en-US"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است. زمین دارای دو محدوده </a:t>
            </a:r>
            <a:r>
              <a:rPr lang="fa-IR" sz="1350" dirty="0">
                <a:solidFill>
                  <a:srgbClr val="FF0000"/>
                </a:solidFill>
                <a:latin typeface="Estedad SemiBold" panose="02000703000000000000" pitchFamily="2" charset="-78"/>
                <a:cs typeface="Estedad SemiBold" panose="02000703000000000000" pitchFamily="2" charset="-78"/>
              </a:rPr>
              <a:t>6 </a:t>
            </a:r>
            <a:r>
              <a:rPr lang="fa-IR" sz="1350" dirty="0">
                <a:latin typeface="Estedad SemiBold" panose="02000703000000000000" pitchFamily="2" charset="-78"/>
                <a:cs typeface="Estedad SemiBold" panose="02000703000000000000" pitchFamily="2" charset="-78"/>
              </a:rPr>
              <a:t>متری و </a:t>
            </a:r>
            <a:r>
              <a:rPr lang="fa-IR" sz="1350" dirty="0" smtClean="0">
                <a:latin typeface="Estedad SemiBold" panose="02000703000000000000" pitchFamily="2" charset="-78"/>
                <a:cs typeface="Estedad SemiBold" panose="02000703000000000000" pitchFamily="2" charset="-78"/>
              </a:rPr>
              <a:t>دو محدوده </a:t>
            </a:r>
            <a:r>
              <a:rPr lang="fa-IR" sz="1350" dirty="0">
                <a:solidFill>
                  <a:srgbClr val="FF0000"/>
                </a:solidFill>
                <a:latin typeface="Estedad SemiBold" panose="02000703000000000000" pitchFamily="2" charset="-78"/>
                <a:cs typeface="Estedad SemiBold" panose="02000703000000000000" pitchFamily="2" charset="-78"/>
              </a:rPr>
              <a:t>9</a:t>
            </a:r>
            <a:r>
              <a:rPr lang="fa-IR" sz="1350" dirty="0">
                <a:latin typeface="Estedad SemiBold" panose="02000703000000000000" pitchFamily="2" charset="-78"/>
                <a:cs typeface="Estedad SemiBold" panose="02000703000000000000" pitchFamily="2" charset="-78"/>
              </a:rPr>
              <a:t> متری با دو </a:t>
            </a:r>
            <a:r>
              <a:rPr lang="fa-IR" sz="1350" dirty="0" smtClean="0">
                <a:latin typeface="Estedad SemiBold" panose="02000703000000000000" pitchFamily="2" charset="-78"/>
                <a:cs typeface="Estedad SemiBold" panose="02000703000000000000" pitchFamily="2" charset="-78"/>
              </a:rPr>
              <a:t>دروازه </a:t>
            </a:r>
            <a:r>
              <a:rPr lang="fa-IR" sz="1350" dirty="0">
                <a:solidFill>
                  <a:srgbClr val="FF0000"/>
                </a:solidFill>
                <a:latin typeface="Estedad SemiBold" panose="02000703000000000000" pitchFamily="2" charset="-78"/>
                <a:cs typeface="Estedad SemiBold" panose="02000703000000000000" pitchFamily="2" charset="-78"/>
              </a:rPr>
              <a:t>2×3</a:t>
            </a:r>
            <a:r>
              <a:rPr lang="fa-IR" sz="1350" dirty="0">
                <a:latin typeface="Estedad SemiBold" panose="02000703000000000000" pitchFamily="2" charset="-78"/>
                <a:cs typeface="Estedad SemiBold" panose="02000703000000000000" pitchFamily="2" charset="-78"/>
              </a:rPr>
              <a:t> متر است</a:t>
            </a:r>
            <a:r>
              <a:rPr lang="fa-IR" sz="1350" dirty="0" smtClean="0">
                <a:latin typeface="Estedad SemiBold" panose="02000703000000000000" pitchFamily="2" charset="-78"/>
                <a:cs typeface="Estedad SemiBold" panose="02000703000000000000" pitchFamily="2" charset="-78"/>
              </a:rPr>
              <a:t>. دور </a:t>
            </a:r>
            <a:r>
              <a:rPr lang="fa-IR" sz="1350" dirty="0">
                <a:latin typeface="Estedad SemiBold" panose="02000703000000000000" pitchFamily="2" charset="-78"/>
                <a:cs typeface="Estedad SemiBold" panose="02000703000000000000" pitchFamily="2" charset="-78"/>
              </a:rPr>
              <a:t>تا دور زمین بازی هندبال </a:t>
            </a:r>
            <a:r>
              <a:rPr lang="fa-IR" sz="1350" dirty="0" smtClean="0">
                <a:latin typeface="Estedad SemiBold" panose="02000703000000000000" pitchFamily="2" charset="-78"/>
                <a:cs typeface="Estedad SemiBold" panose="02000703000000000000" pitchFamily="2" charset="-78"/>
              </a:rPr>
              <a:t>به محدوده یک متر باید </a:t>
            </a:r>
            <a:r>
              <a:rPr lang="fa-IR" sz="1350" dirty="0">
                <a:latin typeface="Estedad SemiBold" panose="02000703000000000000" pitchFamily="2" charset="-78"/>
                <a:cs typeface="Estedad SemiBold" panose="02000703000000000000" pitchFamily="2" charset="-78"/>
              </a:rPr>
              <a:t>عاری از هر گونه مانع باشد تا هنگام پرتاب توپ ایجاد مزاحمت نکند.</a:t>
            </a:r>
            <a:endParaRPr lang="en-US" sz="135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928" y="4351909"/>
            <a:ext cx="6667500" cy="2286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259" t="17592" r="8519" b="18518"/>
          <a:stretch/>
        </p:blipFill>
        <p:spPr>
          <a:xfrm>
            <a:off x="355600" y="4023504"/>
            <a:ext cx="3794629" cy="2779505"/>
          </a:xfrm>
          <a:prstGeom prst="rect">
            <a:avLst/>
          </a:prstGeom>
        </p:spPr>
      </p:pic>
    </p:spTree>
    <p:extLst>
      <p:ext uri="{BB962C8B-B14F-4D97-AF65-F5344CB8AC3E}">
        <p14:creationId xmlns:p14="http://schemas.microsoft.com/office/powerpoint/2010/main" val="3382825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887" y="818012"/>
            <a:ext cx="9346513" cy="5350879"/>
          </a:xfrm>
          <a:prstGeom prst="rect">
            <a:avLst/>
          </a:prstGeom>
        </p:spPr>
      </p:pic>
    </p:spTree>
    <p:extLst>
      <p:ext uri="{BB962C8B-B14F-4D97-AF65-F5344CB8AC3E}">
        <p14:creationId xmlns:p14="http://schemas.microsoft.com/office/powerpoint/2010/main" val="195488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690562"/>
            <a:ext cx="9525000" cy="5476875"/>
          </a:xfrm>
          <a:prstGeom prst="rect">
            <a:avLst/>
          </a:prstGeom>
        </p:spPr>
      </p:pic>
    </p:spTree>
    <p:extLst>
      <p:ext uri="{BB962C8B-B14F-4D97-AF65-F5344CB8AC3E}">
        <p14:creationId xmlns:p14="http://schemas.microsoft.com/office/powerpoint/2010/main" val="1819982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19</a:t>
            </a:fld>
            <a:endParaRPr lang="en-US" dirty="0"/>
          </a:p>
        </p:txBody>
      </p:sp>
      <p:sp>
        <p:nvSpPr>
          <p:cNvPr id="7" name="TextBox 6"/>
          <p:cNvSpPr txBox="1"/>
          <p:nvPr/>
        </p:nvSpPr>
        <p:spPr>
          <a:xfrm>
            <a:off x="457200" y="0"/>
            <a:ext cx="11379708" cy="3600986"/>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خط دروازه :</a:t>
            </a:r>
          </a:p>
          <a:p>
            <a:pPr lvl="1" algn="just" rtl="1">
              <a:lnSpc>
                <a:spcPct val="400000"/>
              </a:lnSpc>
              <a:buClr>
                <a:schemeClr val="accent1"/>
              </a:buClr>
              <a:buSzPct val="115000"/>
            </a:pP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خط ضربه آزاد به صورت یک نیم دایره است که </a:t>
            </a:r>
            <a:r>
              <a:rPr lang="fa-IR" sz="1300" dirty="0" smtClean="0">
                <a:solidFill>
                  <a:srgbClr val="FF0000"/>
                </a:solidFill>
                <a:latin typeface="Estedad SemiBold" panose="02000703000000000000" pitchFamily="2" charset="-78"/>
                <a:cs typeface="Estedad SemiBold" panose="02000703000000000000" pitchFamily="2" charset="-78"/>
              </a:rPr>
              <a:t>9</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با دروازه فاصله دارد. در صورتی که خطایی خارج از محوطه دروازه صورت بگیرد، تیمی که روی آن خطا شده است، می‌تواند یک ضربه آزاد داشته باشد. پرتاب آزاد باید از روی هر نقطه‌ای در این خط انجام شود. خط ضربه آزاد با نقطه چین مشخص می‌شود، در حالیکه خط محوطه دروازه یک خط پیوسته است.</a:t>
            </a:r>
          </a:p>
        </p:txBody>
      </p:sp>
      <p:sp>
        <p:nvSpPr>
          <p:cNvPr id="5" name="TextBox 4"/>
          <p:cNvSpPr txBox="1"/>
          <p:nvPr/>
        </p:nvSpPr>
        <p:spPr>
          <a:xfrm>
            <a:off x="457200" y="3334093"/>
            <a:ext cx="11379708" cy="2800767"/>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خط دروازه بانی :</a:t>
            </a:r>
          </a:p>
          <a:p>
            <a:pPr lvl="1" algn="just" rtl="1">
              <a:lnSpc>
                <a:spcPct val="400000"/>
              </a:lnSpc>
              <a:buClr>
                <a:schemeClr val="accent1"/>
              </a:buClr>
              <a:buSzPct val="115000"/>
            </a:pPr>
            <a:r>
              <a:rPr lang="fa-IR" sz="1300" dirty="0">
                <a:latin typeface="Estedad SemiBold" panose="02000703000000000000" pitchFamily="2" charset="-78"/>
                <a:cs typeface="Estedad SemiBold" panose="02000703000000000000" pitchFamily="2" charset="-78"/>
              </a:rPr>
              <a:t>یک خط به فاصله </a:t>
            </a:r>
            <a:r>
              <a:rPr lang="fa-IR" sz="1300" dirty="0" smtClean="0">
                <a:solidFill>
                  <a:srgbClr val="FF0000"/>
                </a:solidFill>
                <a:latin typeface="Estedad SemiBold" panose="02000703000000000000" pitchFamily="2" charset="-78"/>
                <a:cs typeface="Estedad SemiBold" panose="02000703000000000000" pitchFamily="2" charset="-78"/>
              </a:rPr>
              <a:t>4</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متری دروازه رسم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که حرکت دروازه بان را در حین ضربات پنالتی محدود می‌کند. او هنگام دفاع در مقابل ضربه پنالتی اجازه ندارد از این محوطه خارج شود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358995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معرفی</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487" y="1038071"/>
            <a:ext cx="11034584" cy="2585323"/>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هندبال ورزشی گروهی است که دو تیم </a:t>
            </a:r>
            <a:r>
              <a:rPr lang="fa-IR" sz="1350" dirty="0" smtClean="0">
                <a:latin typeface="Estedad SemiBold" panose="02000703000000000000" pitchFamily="2" charset="-78"/>
                <a:cs typeface="Estedad SemiBold" panose="02000703000000000000" pitchFamily="2" charset="-78"/>
              </a:rPr>
              <a:t>شرکت ‌کننده </a:t>
            </a:r>
            <a:r>
              <a:rPr lang="fa-IR" sz="1350" dirty="0">
                <a:latin typeface="Estedad SemiBold" panose="02000703000000000000" pitchFamily="2" charset="-78"/>
                <a:cs typeface="Estedad SemiBold" panose="02000703000000000000" pitchFamily="2" charset="-78"/>
              </a:rPr>
              <a:t>هر کدام دارای دوازده بازیکن هستند که از این دوازده بازیکن هفت نفر در زمین حضور دارند. از این هفت بازیکن، یک نفر به عنوان </a:t>
            </a:r>
            <a:r>
              <a:rPr lang="fa-IR" sz="1350" dirty="0" smtClean="0">
                <a:latin typeface="Estedad SemiBold" panose="02000703000000000000" pitchFamily="2" charset="-78"/>
                <a:cs typeface="Estedad SemiBold" panose="02000703000000000000" pitchFamily="2" charset="-78"/>
              </a:rPr>
              <a:t>دروازه</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‌بان </a:t>
            </a:r>
            <a:r>
              <a:rPr lang="fa-IR" sz="1350" dirty="0">
                <a:latin typeface="Estedad SemiBold" panose="02000703000000000000" pitchFamily="2" charset="-78"/>
                <a:cs typeface="Estedad SemiBold" panose="02000703000000000000" pitchFamily="2" charset="-78"/>
              </a:rPr>
              <a:t>جلوی دروازه </a:t>
            </a:r>
            <a:r>
              <a:rPr lang="fa-IR" sz="1350" dirty="0" smtClean="0">
                <a:latin typeface="Estedad SemiBold" panose="02000703000000000000" pitchFamily="2" charset="-78"/>
                <a:cs typeface="Estedad SemiBold" panose="02000703000000000000" pitchFamily="2" charset="-78"/>
              </a:rPr>
              <a:t>می‌</a:t>
            </a:r>
            <a:r>
              <a:rPr lang="en-US" sz="1350" dirty="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ایستد</a:t>
            </a:r>
            <a:r>
              <a:rPr lang="fa-IR" sz="1350" dirty="0">
                <a:latin typeface="Estedad SemiBold" panose="02000703000000000000" pitchFamily="2" charset="-78"/>
                <a:cs typeface="Estedad SemiBold" panose="02000703000000000000" pitchFamily="2" charset="-78"/>
              </a:rPr>
              <a:t>، در ورزش هندبال بازیکنان برای کسب امتیاز باید توپ را درون </a:t>
            </a:r>
            <a:r>
              <a:rPr lang="fa-IR" sz="1350" dirty="0" smtClean="0">
                <a:latin typeface="Estedad SemiBold" panose="02000703000000000000" pitchFamily="2" charset="-78"/>
                <a:cs typeface="Estedad SemiBold" panose="02000703000000000000" pitchFamily="2" charset="-78"/>
              </a:rPr>
              <a:t>دروازه </a:t>
            </a:r>
            <a:r>
              <a:rPr lang="fa-IR" sz="1350" dirty="0">
                <a:latin typeface="Estedad SemiBold" panose="02000703000000000000" pitchFamily="2" charset="-78"/>
                <a:cs typeface="Estedad SemiBold" panose="02000703000000000000" pitchFamily="2" charset="-78"/>
              </a:rPr>
              <a:t>حریف جای دهند. در این ورزش از دست برای پاس دادن و شوت کردن استفاده می‌شود. در هندبال تیمی برنده است که تعداد گل بیشتری بزند.</a:t>
            </a:r>
            <a:endParaRPr lang="en-US" sz="1350" dirty="0">
              <a:latin typeface="Estedad SemiBold" panose="02000703000000000000" pitchFamily="2" charset="-78"/>
              <a:cs typeface="Estedad SemiBold" panose="02000703000000000000" pitchFamily="2" charset="-7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013" r="26305" b="10909"/>
          <a:stretch/>
        </p:blipFill>
        <p:spPr>
          <a:xfrm>
            <a:off x="-94129" y="3186524"/>
            <a:ext cx="2885735" cy="3523131"/>
          </a:xfrm>
          <a:prstGeom prst="rect">
            <a:avLst/>
          </a:prstGeom>
        </p:spPr>
      </p:pic>
    </p:spTree>
    <p:extLst>
      <p:ext uri="{BB962C8B-B14F-4D97-AF65-F5344CB8AC3E}">
        <p14:creationId xmlns:p14="http://schemas.microsoft.com/office/powerpoint/2010/main" val="2577728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sp>
        <p:nvSpPr>
          <p:cNvPr id="7" name="TextBox 6"/>
          <p:cNvSpPr txBox="1"/>
          <p:nvPr/>
        </p:nvSpPr>
        <p:spPr>
          <a:xfrm>
            <a:off x="457200" y="0"/>
            <a:ext cx="11379708" cy="3600986"/>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خط محوطه دروازه :</a:t>
            </a:r>
          </a:p>
          <a:p>
            <a:pPr lvl="1" algn="just" rtl="1">
              <a:lnSpc>
                <a:spcPct val="400000"/>
              </a:lnSpc>
              <a:buClr>
                <a:schemeClr val="accent1"/>
              </a:buClr>
              <a:buSzPct val="115000"/>
            </a:pPr>
            <a:r>
              <a:rPr lang="fa-IR" sz="1300" dirty="0">
                <a:latin typeface="Estedad SemiBold" panose="02000703000000000000" pitchFamily="2" charset="-78"/>
                <a:cs typeface="Estedad SemiBold" panose="02000703000000000000" pitchFamily="2" charset="-78"/>
              </a:rPr>
              <a:t>این خط بین خط ضربه آزاد و دروازه رسم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و یک نیم دایره است که با دروازه </a:t>
            </a:r>
            <a:r>
              <a:rPr lang="fa-IR" sz="1300" dirty="0" smtClean="0">
                <a:solidFill>
                  <a:srgbClr val="FF0000"/>
                </a:solidFill>
                <a:latin typeface="Estedad SemiBold" panose="02000703000000000000" pitchFamily="2" charset="-78"/>
                <a:cs typeface="Estedad SemiBold" panose="02000703000000000000" pitchFamily="2" charset="-78"/>
              </a:rPr>
              <a:t>6</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فاصله دارد. </a:t>
            </a:r>
            <a:r>
              <a:rPr lang="fa-IR" sz="1300" dirty="0" smtClean="0">
                <a:latin typeface="Estedad SemiBold" panose="02000703000000000000" pitchFamily="2" charset="-78"/>
                <a:cs typeface="Estedad SemiBold" panose="02000703000000000000" pitchFamily="2" charset="-78"/>
              </a:rPr>
              <a:t>دروازه ‌بان </a:t>
            </a:r>
            <a:r>
              <a:rPr lang="fa-IR" sz="1300" dirty="0">
                <a:latin typeface="Estedad SemiBold" panose="02000703000000000000" pitchFamily="2" charset="-78"/>
                <a:cs typeface="Estedad SemiBold" panose="02000703000000000000" pitchFamily="2" charset="-78"/>
              </a:rPr>
              <a:t>تیم مدافع اجازه دارد در محوطه دروازه آزادانه حرکت کند. اگرچه او </a:t>
            </a:r>
            <a:r>
              <a:rPr lang="fa-IR" sz="1300" dirty="0" smtClean="0">
                <a:latin typeface="Estedad SemiBold" panose="02000703000000000000" pitchFamily="2" charset="-78"/>
                <a:cs typeface="Estedad SemiBold" panose="02000703000000000000" pitchFamily="2" charset="-78"/>
              </a:rPr>
              <a:t>نمی‌ تواند </a:t>
            </a:r>
            <a:r>
              <a:rPr lang="fa-IR" sz="1300" dirty="0">
                <a:latin typeface="Estedad SemiBold" panose="02000703000000000000" pitchFamily="2" charset="-78"/>
                <a:cs typeface="Estedad SemiBold" panose="02000703000000000000" pitchFamily="2" charset="-78"/>
              </a:rPr>
              <a:t>فراتر از این منطقه حرکت کند. </a:t>
            </a:r>
            <a:r>
              <a:rPr lang="fa-IR" sz="1300" dirty="0" smtClean="0">
                <a:latin typeface="Estedad SemiBold" panose="02000703000000000000" pitchFamily="2" charset="-78"/>
                <a:cs typeface="Estedad SemiBold" panose="02000703000000000000" pitchFamily="2" charset="-78"/>
              </a:rPr>
              <a:t>دروازه‌ بان </a:t>
            </a:r>
            <a:r>
              <a:rPr lang="fa-IR" sz="1300" dirty="0">
                <a:latin typeface="Estedad SemiBold" panose="02000703000000000000" pitchFamily="2" charset="-78"/>
                <a:cs typeface="Estedad SemiBold" panose="02000703000000000000" pitchFamily="2" charset="-78"/>
              </a:rPr>
              <a:t>مدافع </a:t>
            </a:r>
            <a:r>
              <a:rPr lang="fa-IR" sz="1300" dirty="0" smtClean="0">
                <a:latin typeface="Estedad SemiBold" panose="02000703000000000000" pitchFamily="2" charset="-78"/>
                <a:cs typeface="Estedad SemiBold" panose="02000703000000000000" pitchFamily="2" charset="-78"/>
              </a:rPr>
              <a:t>میتواند </a:t>
            </a:r>
            <a:r>
              <a:rPr lang="fa-IR" sz="1300" dirty="0">
                <a:latin typeface="Estedad SemiBold" panose="02000703000000000000" pitchFamily="2" charset="-78"/>
                <a:cs typeface="Estedad SemiBold" panose="02000703000000000000" pitchFamily="2" charset="-78"/>
              </a:rPr>
              <a:t>روی این خط برود به شرط آنکه بدنش داخل محوطه باشد. او در این منطقه </a:t>
            </a:r>
            <a:r>
              <a:rPr lang="fa-IR" sz="1300" dirty="0" smtClean="0">
                <a:latin typeface="Estedad SemiBold" panose="02000703000000000000" pitchFamily="2" charset="-78"/>
                <a:cs typeface="Estedad SemiBold" panose="02000703000000000000" pitchFamily="2" charset="-78"/>
              </a:rPr>
              <a:t>میتواند </a:t>
            </a:r>
            <a:r>
              <a:rPr lang="fa-IR" sz="1300" dirty="0">
                <a:latin typeface="Estedad SemiBold" panose="02000703000000000000" pitchFamily="2" charset="-78"/>
                <a:cs typeface="Estedad SemiBold" panose="02000703000000000000" pitchFamily="2" charset="-78"/>
              </a:rPr>
              <a:t>مانند هر بازیکن دیگری عمل کند و بازیکنان دیگر اجازه ورود به این منطقه را ندارند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
        <p:nvSpPr>
          <p:cNvPr id="5" name="TextBox 4"/>
          <p:cNvSpPr txBox="1"/>
          <p:nvPr/>
        </p:nvSpPr>
        <p:spPr>
          <a:xfrm>
            <a:off x="457200" y="3334093"/>
            <a:ext cx="11379708" cy="2800767"/>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علامت پنالتی :</a:t>
            </a:r>
          </a:p>
          <a:p>
            <a:pPr lvl="1" algn="just" rtl="1">
              <a:lnSpc>
                <a:spcPct val="400000"/>
              </a:lnSpc>
              <a:buClr>
                <a:schemeClr val="accent1"/>
              </a:buClr>
              <a:buSzPct val="115000"/>
            </a:pPr>
            <a:r>
              <a:rPr lang="fa-IR" sz="1300" dirty="0">
                <a:latin typeface="Estedad SemiBold" panose="02000703000000000000" pitchFamily="2" charset="-78"/>
                <a:cs typeface="Estedad SemiBold" panose="02000703000000000000" pitchFamily="2" charset="-78"/>
              </a:rPr>
              <a:t>این خط در </a:t>
            </a:r>
            <a:r>
              <a:rPr lang="fa-IR" sz="1300" dirty="0" smtClean="0">
                <a:solidFill>
                  <a:srgbClr val="FF0000"/>
                </a:solidFill>
                <a:latin typeface="Estedad SemiBold" panose="02000703000000000000" pitchFamily="2" charset="-78"/>
                <a:cs typeface="Estedad SemiBold" panose="02000703000000000000" pitchFamily="2" charset="-78"/>
              </a:rPr>
              <a:t>7</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متری از مرکز دروازه رسم می‌شود. اگر تیم مدافع، در محوطه دروازه مرتکب خطا شود، تیم مهاجم یک ضربه پنالتی دریافت </a:t>
            </a:r>
            <a:r>
              <a:rPr lang="fa-IR" sz="1300" dirty="0" smtClean="0">
                <a:latin typeface="Estedad SemiBold" panose="02000703000000000000" pitchFamily="2" charset="-78"/>
                <a:cs typeface="Estedad SemiBold" panose="02000703000000000000" pitchFamily="2" charset="-78"/>
              </a:rPr>
              <a:t>میکند </a:t>
            </a:r>
            <a:r>
              <a:rPr lang="fa-IR" sz="1300" dirty="0">
                <a:latin typeface="Estedad SemiBold" panose="02000703000000000000" pitchFamily="2" charset="-78"/>
                <a:cs typeface="Estedad SemiBold" panose="02000703000000000000" pitchFamily="2" charset="-78"/>
              </a:rPr>
              <a:t>و ضربه از این نقطه پرتاب </a:t>
            </a:r>
            <a:r>
              <a:rPr lang="fa-IR" sz="1300" dirty="0" smtClean="0">
                <a:latin typeface="Estedad SemiBold" panose="02000703000000000000" pitchFamily="2" charset="-78"/>
                <a:cs typeface="Estedad SemiBold" panose="02000703000000000000" pitchFamily="2" charset="-78"/>
              </a:rPr>
              <a:t>میشود.</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2261021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21</a:t>
            </a:fld>
            <a:endParaRPr lang="en-US" dirty="0"/>
          </a:p>
        </p:txBody>
      </p:sp>
      <p:sp>
        <p:nvSpPr>
          <p:cNvPr id="7" name="TextBox 6"/>
          <p:cNvSpPr txBox="1"/>
          <p:nvPr/>
        </p:nvSpPr>
        <p:spPr>
          <a:xfrm>
            <a:off x="457200" y="0"/>
            <a:ext cx="11379708" cy="3600986"/>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محوطه تعویض :</a:t>
            </a:r>
          </a:p>
          <a:p>
            <a:pPr lvl="1" algn="just" rtl="1">
              <a:lnSpc>
                <a:spcPct val="400000"/>
              </a:lnSpc>
              <a:buClr>
                <a:schemeClr val="accent1"/>
              </a:buClr>
              <a:buSzPct val="115000"/>
            </a:pPr>
            <a:r>
              <a:rPr lang="fa-IR" sz="1300" dirty="0">
                <a:latin typeface="Estedad SemiBold" panose="02000703000000000000" pitchFamily="2" charset="-78"/>
                <a:cs typeface="Estedad SemiBold" panose="02000703000000000000" pitchFamily="2" charset="-78"/>
              </a:rPr>
              <a:t>محوطه تعویض جایی است که بازیکنان ذخیره و مربی در آنجا </a:t>
            </a:r>
            <a:r>
              <a:rPr lang="fa-IR" sz="1300" dirty="0" smtClean="0">
                <a:latin typeface="Estedad SemiBold" panose="02000703000000000000" pitchFamily="2" charset="-78"/>
                <a:cs typeface="Estedad SemiBold" panose="02000703000000000000" pitchFamily="2" charset="-78"/>
              </a:rPr>
              <a:t>می نشینند</a:t>
            </a:r>
            <a:r>
              <a:rPr lang="fa-IR" sz="1300" dirty="0">
                <a:latin typeface="Estedad SemiBold" panose="02000703000000000000" pitchFamily="2" charset="-78"/>
                <a:cs typeface="Estedad SemiBold" panose="02000703000000000000" pitchFamily="2" charset="-78"/>
              </a:rPr>
              <a:t>. این محوطه توسط دو علامت مشخص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که هر یک از این علائم </a:t>
            </a:r>
            <a:r>
              <a:rPr lang="fa-IR" sz="1300" dirty="0" smtClean="0">
                <a:solidFill>
                  <a:srgbClr val="FF0000"/>
                </a:solidFill>
                <a:latin typeface="Estedad SemiBold" panose="02000703000000000000" pitchFamily="2" charset="-78"/>
                <a:cs typeface="Estedad SemiBold" panose="02000703000000000000" pitchFamily="2" charset="-78"/>
              </a:rPr>
              <a:t>4.5</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از خط مرکزی زمین فاصله دارند. این بدان معناست که محوطه تعویض </a:t>
            </a:r>
            <a:r>
              <a:rPr lang="fa-IR" sz="1300" dirty="0" smtClean="0">
                <a:solidFill>
                  <a:srgbClr val="FF0000"/>
                </a:solidFill>
                <a:latin typeface="Estedad SemiBold" panose="02000703000000000000" pitchFamily="2" charset="-78"/>
                <a:cs typeface="Estedad SemiBold" panose="02000703000000000000" pitchFamily="2" charset="-78"/>
              </a:rPr>
              <a:t>9</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طول دارد</a:t>
            </a:r>
            <a:r>
              <a:rPr lang="fa-IR" sz="1300" dirty="0" smtClean="0">
                <a:latin typeface="Estedad SemiBold" panose="02000703000000000000" pitchFamily="2" charset="-78"/>
                <a:cs typeface="Estedad SemiBold" panose="02000703000000000000" pitchFamily="2" charset="-78"/>
              </a:rPr>
              <a:t>. دو </a:t>
            </a:r>
            <a:r>
              <a:rPr lang="fa-IR" sz="1300" dirty="0">
                <a:latin typeface="Estedad SemiBold" panose="02000703000000000000" pitchFamily="2" charset="-78"/>
                <a:cs typeface="Estedad SemiBold" panose="02000703000000000000" pitchFamily="2" charset="-78"/>
              </a:rPr>
              <a:t>قسمت نیمکت ذخیره در بازی وجود دارد که باید </a:t>
            </a:r>
            <a:r>
              <a:rPr lang="fa-IR" sz="1300" dirty="0" smtClean="0">
                <a:solidFill>
                  <a:srgbClr val="FF0000"/>
                </a:solidFill>
                <a:latin typeface="Estedad SemiBold" panose="02000703000000000000" pitchFamily="2" charset="-78"/>
                <a:cs typeface="Estedad SemiBold" panose="02000703000000000000" pitchFamily="2" charset="-78"/>
              </a:rPr>
              <a:t>7</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با یکدیگر فاصله داشته باشند. هیچ کدام از مربی‌ها یا بازیکنان ذخیره اجازه ندارند در حین بازی وارد منطقه ذخیره </a:t>
            </a:r>
            <a:r>
              <a:rPr lang="fa-IR" sz="1300" dirty="0" smtClean="0">
                <a:latin typeface="Estedad SemiBold" panose="02000703000000000000" pitchFamily="2" charset="-78"/>
                <a:cs typeface="Estedad SemiBold" panose="02000703000000000000" pitchFamily="2" charset="-78"/>
              </a:rPr>
              <a:t>شوند.</a:t>
            </a:r>
            <a:endParaRPr lang="fa-IR" sz="1300" dirty="0">
              <a:latin typeface="Estedad SemiBold" panose="02000703000000000000" pitchFamily="2" charset="-78"/>
              <a:cs typeface="Estedad SemiBold" panose="02000703000000000000" pitchFamily="2" charset="-78"/>
            </a:endParaRPr>
          </a:p>
        </p:txBody>
      </p:sp>
      <p:sp>
        <p:nvSpPr>
          <p:cNvPr id="5" name="TextBox 4"/>
          <p:cNvSpPr txBox="1"/>
          <p:nvPr/>
        </p:nvSpPr>
        <p:spPr>
          <a:xfrm>
            <a:off x="457200" y="3334093"/>
            <a:ext cx="11379708" cy="2800767"/>
          </a:xfrm>
          <a:prstGeom prst="rect">
            <a:avLst/>
          </a:prstGeom>
          <a:noFill/>
        </p:spPr>
        <p:txBody>
          <a:bodyPr wrap="square" rtlCol="0">
            <a:spAutoFit/>
          </a:bodyPr>
          <a:lstStyle/>
          <a:p>
            <a:pPr marL="285750" indent="-285750" algn="just" rtl="1">
              <a:lnSpc>
                <a:spcPct val="400000"/>
              </a:lnSpc>
              <a:buClr>
                <a:schemeClr val="tx2"/>
              </a:buClr>
              <a:buSzPct val="120000"/>
              <a:buFont typeface="Arial" panose="020B0604020202020204" pitchFamily="34" charset="0"/>
              <a:buChar char="•"/>
            </a:pPr>
            <a:r>
              <a:rPr lang="fa-IR" dirty="0" smtClean="0">
                <a:solidFill>
                  <a:srgbClr val="FF0000"/>
                </a:solidFill>
                <a:latin typeface="Estedad SemiBold" panose="02000703000000000000" pitchFamily="2" charset="-78"/>
                <a:cs typeface="Estedad SemiBold" panose="02000703000000000000" pitchFamily="2" charset="-78"/>
              </a:rPr>
              <a:t>تیرهای دروازه :</a:t>
            </a:r>
          </a:p>
          <a:p>
            <a:pPr lvl="1" algn="just" rtl="1">
              <a:lnSpc>
                <a:spcPct val="400000"/>
              </a:lnSpc>
              <a:buClr>
                <a:schemeClr val="accent1"/>
              </a:buClr>
              <a:buSzPct val="115000"/>
            </a:pPr>
            <a:r>
              <a:rPr lang="fa-IR" sz="1300" dirty="0">
                <a:latin typeface="Estedad SemiBold" panose="02000703000000000000" pitchFamily="2" charset="-78"/>
                <a:cs typeface="Estedad SemiBold" panose="02000703000000000000" pitchFamily="2" charset="-78"/>
              </a:rPr>
              <a:t>تیر‌های عمودی و افقی دروازه، باید از جنس چوب یا آلومینیوم باشند. این سه تیر باید به رنگی در تضاد با یکدیگر و با زمین رنگ آمیزی شوند تا کاملا قابل تشخیص باشند</a:t>
            </a:r>
            <a:r>
              <a:rPr lang="fa-IR" sz="1300" dirty="0" smtClean="0">
                <a:latin typeface="Estedad SemiBold" panose="02000703000000000000" pitchFamily="2" charset="-78"/>
                <a:cs typeface="Estedad SemiBold" panose="02000703000000000000" pitchFamily="2" charset="-78"/>
              </a:rPr>
              <a:t>. رنگ </a:t>
            </a:r>
            <a:r>
              <a:rPr lang="fa-IR" sz="1300" dirty="0">
                <a:latin typeface="Estedad SemiBold" panose="02000703000000000000" pitchFamily="2" charset="-78"/>
                <a:cs typeface="Estedad SemiBold" panose="02000703000000000000" pitchFamily="2" charset="-78"/>
              </a:rPr>
              <a:t>هر دو دروازه باید یکسان باشد</a:t>
            </a:r>
            <a:r>
              <a:rPr lang="fa-IR" sz="1300" dirty="0" smtClean="0">
                <a:latin typeface="Estedad SemiBold" panose="02000703000000000000" pitchFamily="2" charset="-78"/>
                <a:cs typeface="Estedad SemiBold" panose="02000703000000000000" pitchFamily="2" charset="-78"/>
              </a:rPr>
              <a:t>. تور </a:t>
            </a:r>
            <a:r>
              <a:rPr lang="fa-IR" sz="1300" dirty="0">
                <a:latin typeface="Estedad SemiBold" panose="02000703000000000000" pitchFamily="2" charset="-78"/>
                <a:cs typeface="Estedad SemiBold" panose="02000703000000000000" pitchFamily="2" charset="-78"/>
              </a:rPr>
              <a:t>دروازه‌ها باید کاملا به تیر‌ها محکم شود و باید به گونه‌ای باشد که توپ از آن عبور نکند.</a:t>
            </a:r>
          </a:p>
        </p:txBody>
      </p:sp>
    </p:spTree>
    <p:extLst>
      <p:ext uri="{BB962C8B-B14F-4D97-AF65-F5344CB8AC3E}">
        <p14:creationId xmlns:p14="http://schemas.microsoft.com/office/powerpoint/2010/main" val="1218208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661987"/>
            <a:ext cx="4762500" cy="5534025"/>
          </a:xfrm>
          <a:prstGeom prst="rect">
            <a:avLst/>
          </a:prstGeom>
        </p:spPr>
      </p:pic>
    </p:spTree>
    <p:extLst>
      <p:ext uri="{BB962C8B-B14F-4D97-AF65-F5344CB8AC3E}">
        <p14:creationId xmlns:p14="http://schemas.microsoft.com/office/powerpoint/2010/main" val="273767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توپ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487" y="1038071"/>
            <a:ext cx="11034584" cy="1598515"/>
          </a:xfrm>
          <a:prstGeom prst="rect">
            <a:avLst/>
          </a:prstGeom>
          <a:noFill/>
        </p:spPr>
        <p:txBody>
          <a:bodyPr wrap="square" rtlCol="0">
            <a:spAutoFit/>
          </a:bodyPr>
          <a:lstStyle/>
          <a:p>
            <a:pPr algn="just" rtl="1">
              <a:lnSpc>
                <a:spcPct val="400000"/>
              </a:lnSpc>
            </a:pPr>
            <a:r>
              <a:rPr lang="fa-IR" sz="1350" dirty="0" smtClean="0">
                <a:latin typeface="Estedad SemiBold" panose="02000703000000000000" pitchFamily="2" charset="-78"/>
                <a:cs typeface="Estedad SemiBold" panose="02000703000000000000" pitchFamily="2" charset="-78"/>
              </a:rPr>
              <a:t>توپ </a:t>
            </a:r>
            <a:r>
              <a:rPr lang="fa-IR" sz="1350" dirty="0">
                <a:latin typeface="Estedad SemiBold" panose="02000703000000000000" pitchFamily="2" charset="-78"/>
                <a:cs typeface="Estedad SemiBold" panose="02000703000000000000" pitchFamily="2" charset="-78"/>
              </a:rPr>
              <a:t>هندبال باید از جنس چرم یا مواد مصنوعی مورد تایید فدراسیون بین اللملی هندبال باشد</a:t>
            </a:r>
            <a:r>
              <a:rPr lang="fa-IR" sz="1350" dirty="0" smtClean="0">
                <a:latin typeface="Estedad SemiBold" panose="02000703000000000000" pitchFamily="2" charset="-78"/>
                <a:cs typeface="Estedad SemiBold" panose="02000703000000000000" pitchFamily="2" charset="-78"/>
              </a:rPr>
              <a:t>. توپ </a:t>
            </a:r>
            <a:r>
              <a:rPr lang="fa-IR" sz="1350" dirty="0">
                <a:latin typeface="Estedad SemiBold" panose="02000703000000000000" pitchFamily="2" charset="-78"/>
                <a:cs typeface="Estedad SemiBold" panose="02000703000000000000" pitchFamily="2" charset="-78"/>
              </a:rPr>
              <a:t>باید کروی شکل </a:t>
            </a:r>
            <a:r>
              <a:rPr lang="fa-IR" sz="1350" dirty="0" smtClean="0">
                <a:latin typeface="Estedad SemiBold" panose="02000703000000000000" pitchFamily="2" charset="-78"/>
                <a:cs typeface="Estedad SemiBold" panose="02000703000000000000" pitchFamily="2" charset="-78"/>
              </a:rPr>
              <a:t>باشد، سطح </a:t>
            </a:r>
            <a:r>
              <a:rPr lang="fa-IR" sz="1350" dirty="0">
                <a:latin typeface="Estedad SemiBold" panose="02000703000000000000" pitchFamily="2" charset="-78"/>
                <a:cs typeface="Estedad SemiBold" panose="02000703000000000000" pitchFamily="2" charset="-78"/>
              </a:rPr>
              <a:t>توپ هندبال نباید براق یا لغزنده باشد</a:t>
            </a:r>
            <a:r>
              <a:rPr lang="fa-IR" sz="1350" dirty="0" smtClean="0">
                <a:latin typeface="Estedad SemiBold" panose="02000703000000000000" pitchFamily="2" charset="-78"/>
                <a:cs typeface="Estedad SemiBold" panose="02000703000000000000" pitchFamily="2" charset="-78"/>
              </a:rPr>
              <a:t>. سایز </a:t>
            </a:r>
            <a:r>
              <a:rPr lang="fa-IR" sz="1350" dirty="0">
                <a:latin typeface="Estedad SemiBold" panose="02000703000000000000" pitchFamily="2" charset="-78"/>
                <a:cs typeface="Estedad SemiBold" panose="02000703000000000000" pitchFamily="2" charset="-78"/>
              </a:rPr>
              <a:t>و وزن توپ هندبال باید مطابق با گروه سنی و جنسیت بازیکنان تعیین شود.</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029" y="3415284"/>
            <a:ext cx="2857500" cy="2857500"/>
          </a:xfrm>
          <a:prstGeom prst="rect">
            <a:avLst/>
          </a:prstGeom>
        </p:spPr>
      </p:pic>
    </p:spTree>
    <p:extLst>
      <p:ext uri="{BB962C8B-B14F-4D97-AF65-F5344CB8AC3E}">
        <p14:creationId xmlns:p14="http://schemas.microsoft.com/office/powerpoint/2010/main" val="3102425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124650678"/>
              </p:ext>
            </p:extLst>
          </p:nvPr>
        </p:nvGraphicFramePr>
        <p:xfrm>
          <a:off x="838200" y="389466"/>
          <a:ext cx="10680699" cy="5579532"/>
        </p:xfrm>
        <a:graphic>
          <a:graphicData uri="http://schemas.openxmlformats.org/drawingml/2006/table">
            <a:tbl>
              <a:tblPr rtl="1" firstRow="1" bandRow="1">
                <a:tableStyleId>{3B4B98B0-60AC-42C2-AFA5-B58CD77FA1E5}</a:tableStyleId>
              </a:tblPr>
              <a:tblGrid>
                <a:gridCol w="3560233">
                  <a:extLst>
                    <a:ext uri="{9D8B030D-6E8A-4147-A177-3AD203B41FA5}">
                      <a16:colId xmlns:a16="http://schemas.microsoft.com/office/drawing/2014/main" val="3667183714"/>
                    </a:ext>
                  </a:extLst>
                </a:gridCol>
                <a:gridCol w="3560233">
                  <a:extLst>
                    <a:ext uri="{9D8B030D-6E8A-4147-A177-3AD203B41FA5}">
                      <a16:colId xmlns:a16="http://schemas.microsoft.com/office/drawing/2014/main" val="131665672"/>
                    </a:ext>
                  </a:extLst>
                </a:gridCol>
                <a:gridCol w="3560233">
                  <a:extLst>
                    <a:ext uri="{9D8B030D-6E8A-4147-A177-3AD203B41FA5}">
                      <a16:colId xmlns:a16="http://schemas.microsoft.com/office/drawing/2014/main" val="227197663"/>
                    </a:ext>
                  </a:extLst>
                </a:gridCol>
              </a:tblGrid>
              <a:tr h="619948">
                <a:tc>
                  <a:txBody>
                    <a:bodyPr/>
                    <a:lstStyle/>
                    <a:p>
                      <a:pPr algn="ctr" rtl="1" fontAlgn="base"/>
                      <a:r>
                        <a:rPr lang="fa-IR" sz="1400" dirty="0">
                          <a:effectLst/>
                          <a:latin typeface="Estedad SemiBold" panose="02000703000000000000" pitchFamily="2" charset="-78"/>
                          <a:cs typeface="Estedad SemiBold" panose="02000703000000000000" pitchFamily="2" charset="-78"/>
                        </a:rPr>
                        <a:t>گروه سنی</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5"/>
                    </a:solidFill>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سن</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5"/>
                    </a:solidFill>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سایز توپ</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668583922"/>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نوپایان، سایز غیر رسمی</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زیر 6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dirty="0">
                          <a:effectLst/>
                          <a:latin typeface="Estedad SemiBold" panose="02000703000000000000" pitchFamily="2" charset="-78"/>
                          <a:cs typeface="Estedad SemiBold" panose="02000703000000000000" pitchFamily="2" charset="-78"/>
                        </a:rPr>
                        <a:t>00</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51680643"/>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کودکان، سایز غیر رسمی</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بین 6 تا 8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a:effectLst/>
                          <a:latin typeface="Estedad SemiBold" panose="02000703000000000000" pitchFamily="2" charset="-78"/>
                          <a:cs typeface="Estedad SemiBold" panose="02000703000000000000" pitchFamily="2" charset="-78"/>
                        </a:rPr>
                        <a:t>0</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9221483"/>
                  </a:ext>
                </a:extLst>
              </a:tr>
              <a:tr h="619948">
                <a:tc>
                  <a:txBody>
                    <a:bodyPr/>
                    <a:lstStyle/>
                    <a:p>
                      <a:pPr algn="ctr" rtl="1" fontAlgn="base"/>
                      <a:r>
                        <a:rPr lang="fa-IR" sz="1400" dirty="0">
                          <a:effectLst/>
                          <a:latin typeface="Estedad SemiBold" panose="02000703000000000000" pitchFamily="2" charset="-78"/>
                          <a:cs typeface="Estedad SemiBold" panose="02000703000000000000" pitchFamily="2" charset="-78"/>
                        </a:rPr>
                        <a:t>دختران نوجوان: </a:t>
                      </a:r>
                      <a:r>
                        <a:rPr lang="en-US" sz="1400" dirty="0">
                          <a:effectLst/>
                          <a:latin typeface="Estedad SemiBold" panose="02000703000000000000" pitchFamily="2" charset="-78"/>
                          <a:cs typeface="Estedad SemiBold" panose="02000703000000000000" pitchFamily="2" charset="-78"/>
                        </a:rPr>
                        <a:t>C ،D ،E</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بین 8 تا 14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a:effectLst/>
                          <a:latin typeface="Estedad SemiBold" panose="02000703000000000000" pitchFamily="2" charset="-78"/>
                          <a:cs typeface="Estedad SemiBold" panose="02000703000000000000" pitchFamily="2" charset="-78"/>
                        </a:rPr>
                        <a:t>1</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716834783"/>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پسران نوجوان: </a:t>
                      </a:r>
                      <a:r>
                        <a:rPr lang="en-US" sz="1400">
                          <a:effectLst/>
                          <a:latin typeface="Estedad SemiBold" panose="02000703000000000000" pitchFamily="2" charset="-78"/>
                          <a:cs typeface="Estedad SemiBold" panose="02000703000000000000" pitchFamily="2" charset="-78"/>
                        </a:rPr>
                        <a:t>D ،E</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بین 8 تا 12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a:effectLst/>
                          <a:latin typeface="Estedad SemiBold" panose="02000703000000000000" pitchFamily="2" charset="-78"/>
                          <a:cs typeface="Estedad SemiBold" panose="02000703000000000000" pitchFamily="2" charset="-78"/>
                        </a:rPr>
                        <a:t>1</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6354095"/>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زنان جوان: </a:t>
                      </a:r>
                      <a:r>
                        <a:rPr lang="en-US" sz="1400">
                          <a:effectLst/>
                          <a:latin typeface="Estedad SemiBold" panose="02000703000000000000" pitchFamily="2" charset="-78"/>
                          <a:cs typeface="Estedad SemiBold" panose="02000703000000000000" pitchFamily="2" charset="-78"/>
                        </a:rPr>
                        <a:t>A ،B</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بالای 14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a:effectLst/>
                          <a:latin typeface="Estedad SemiBold" panose="02000703000000000000" pitchFamily="2" charset="-78"/>
                          <a:cs typeface="Estedad SemiBold" panose="02000703000000000000" pitchFamily="2" charset="-78"/>
                        </a:rPr>
                        <a:t>2</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72594992"/>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مردان جوان: </a:t>
                      </a:r>
                      <a:r>
                        <a:rPr lang="en-US" sz="1400">
                          <a:effectLst/>
                          <a:latin typeface="Estedad SemiBold" panose="02000703000000000000" pitchFamily="2" charset="-78"/>
                          <a:cs typeface="Estedad SemiBold" panose="02000703000000000000" pitchFamily="2" charset="-78"/>
                        </a:rPr>
                        <a:t>C ،B</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بین 12 تا 16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dirty="0">
                          <a:effectLst/>
                          <a:latin typeface="Estedad SemiBold" panose="02000703000000000000" pitchFamily="2" charset="-78"/>
                          <a:cs typeface="Estedad SemiBold" panose="02000703000000000000" pitchFamily="2" charset="-78"/>
                        </a:rPr>
                        <a:t>2</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98300505"/>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مردان: </a:t>
                      </a:r>
                      <a:r>
                        <a:rPr lang="en-US" sz="1400">
                          <a:effectLst/>
                          <a:latin typeface="Estedad SemiBold" panose="02000703000000000000" pitchFamily="2" charset="-78"/>
                          <a:cs typeface="Estedad SemiBold" panose="02000703000000000000" pitchFamily="2" charset="-78"/>
                        </a:rPr>
                        <a:t>A</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بالای 16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a:effectLst/>
                          <a:latin typeface="Estedad SemiBold" panose="02000703000000000000" pitchFamily="2" charset="-78"/>
                          <a:cs typeface="Estedad SemiBold" panose="02000703000000000000" pitchFamily="2" charset="-78"/>
                        </a:rPr>
                        <a:t>3</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34156133"/>
                  </a:ext>
                </a:extLst>
              </a:tr>
              <a:tr h="619948">
                <a:tc>
                  <a:txBody>
                    <a:bodyPr/>
                    <a:lstStyle/>
                    <a:p>
                      <a:pPr algn="ctr" rtl="1" fontAlgn="base"/>
                      <a:r>
                        <a:rPr lang="fa-IR" sz="1400">
                          <a:effectLst/>
                          <a:latin typeface="Estedad SemiBold" panose="02000703000000000000" pitchFamily="2" charset="-78"/>
                          <a:cs typeface="Estedad SemiBold" panose="02000703000000000000" pitchFamily="2" charset="-78"/>
                        </a:rPr>
                        <a:t>مردان</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fa-IR" sz="1400">
                          <a:effectLst/>
                          <a:latin typeface="Estedad SemiBold" panose="02000703000000000000" pitchFamily="2" charset="-78"/>
                          <a:cs typeface="Estedad SemiBold" panose="02000703000000000000" pitchFamily="2" charset="-78"/>
                        </a:rPr>
                        <a:t>بالای 18 سال</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ctr" rtl="1" fontAlgn="base"/>
                      <a:r>
                        <a:rPr lang="en-US" sz="1400" dirty="0">
                          <a:effectLst/>
                          <a:latin typeface="Estedad SemiBold" panose="02000703000000000000" pitchFamily="2" charset="-78"/>
                          <a:cs typeface="Estedad SemiBold" panose="02000703000000000000" pitchFamily="2" charset="-78"/>
                        </a:rPr>
                        <a:t>3</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08445250"/>
                  </a:ext>
                </a:extLst>
              </a:tr>
            </a:tbl>
          </a:graphicData>
        </a:graphic>
      </p:graphicFrame>
      <p:sp>
        <p:nvSpPr>
          <p:cNvPr id="10" name="Rectangle 9"/>
          <p:cNvSpPr/>
          <p:nvPr/>
        </p:nvSpPr>
        <p:spPr>
          <a:xfrm>
            <a:off x="4521199" y="6122065"/>
            <a:ext cx="3556099" cy="515844"/>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سایز توپ هندبال و گروه سنی</a:t>
            </a:r>
            <a:endParaRPr lang="fa-IR" sz="12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1456786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98282591"/>
              </p:ext>
            </p:extLst>
          </p:nvPr>
        </p:nvGraphicFramePr>
        <p:xfrm>
          <a:off x="3416300" y="1303866"/>
          <a:ext cx="8573008" cy="2633136"/>
        </p:xfrm>
        <a:graphic>
          <a:graphicData uri="http://schemas.openxmlformats.org/drawingml/2006/table">
            <a:tbl>
              <a:tblPr rtl="1" firstRow="1" bandRow="1">
                <a:tableStyleId>{5FD0F851-EC5A-4D38-B0AD-8093EC10F338}</a:tableStyleId>
              </a:tblPr>
              <a:tblGrid>
                <a:gridCol w="2143252">
                  <a:extLst>
                    <a:ext uri="{9D8B030D-6E8A-4147-A177-3AD203B41FA5}">
                      <a16:colId xmlns:a16="http://schemas.microsoft.com/office/drawing/2014/main" val="145606366"/>
                    </a:ext>
                  </a:extLst>
                </a:gridCol>
                <a:gridCol w="2143252">
                  <a:extLst>
                    <a:ext uri="{9D8B030D-6E8A-4147-A177-3AD203B41FA5}">
                      <a16:colId xmlns:a16="http://schemas.microsoft.com/office/drawing/2014/main" val="539655619"/>
                    </a:ext>
                  </a:extLst>
                </a:gridCol>
                <a:gridCol w="2143252">
                  <a:extLst>
                    <a:ext uri="{9D8B030D-6E8A-4147-A177-3AD203B41FA5}">
                      <a16:colId xmlns:a16="http://schemas.microsoft.com/office/drawing/2014/main" val="4211873872"/>
                    </a:ext>
                  </a:extLst>
                </a:gridCol>
                <a:gridCol w="2143252">
                  <a:extLst>
                    <a:ext uri="{9D8B030D-6E8A-4147-A177-3AD203B41FA5}">
                      <a16:colId xmlns:a16="http://schemas.microsoft.com/office/drawing/2014/main" val="2025515495"/>
                    </a:ext>
                  </a:extLst>
                </a:gridCol>
              </a:tblGrid>
              <a:tr h="658284">
                <a:tc>
                  <a:txBody>
                    <a:bodyPr/>
                    <a:lstStyle/>
                    <a:p>
                      <a:pPr algn="ctr" rtl="1" fontAlgn="base"/>
                      <a:r>
                        <a:rPr lang="en-US" sz="1600" dirty="0">
                          <a:effectLst/>
                          <a:latin typeface="Estedad SemiBold" panose="02000703000000000000" pitchFamily="2" charset="-78"/>
                          <a:cs typeface="Estedad SemiBold" panose="02000703000000000000" pitchFamily="2" charset="-78"/>
                        </a:rPr>
                        <a:t> </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fontAlgn="base"/>
                      <a:r>
                        <a:rPr lang="fa-IR" sz="1600" dirty="0">
                          <a:effectLst/>
                          <a:latin typeface="Estedad SemiBold" panose="02000703000000000000" pitchFamily="2" charset="-78"/>
                          <a:cs typeface="Estedad SemiBold" panose="02000703000000000000" pitchFamily="2" charset="-78"/>
                        </a:rPr>
                        <a:t>سایز </a:t>
                      </a:r>
                      <a:r>
                        <a:rPr lang="en-US" sz="1600" dirty="0" smtClean="0">
                          <a:effectLst/>
                          <a:latin typeface="Estedad SemiBold" panose="02000703000000000000" pitchFamily="2" charset="-78"/>
                          <a:cs typeface="Estedad SemiBold" panose="02000703000000000000" pitchFamily="2" charset="-78"/>
                        </a:rPr>
                        <a:t>1</a:t>
                      </a:r>
                      <a:endParaRPr lang="fa-IR" sz="1600" dirty="0">
                        <a:effectLst/>
                        <a:latin typeface="Estedad SemiBold" panose="02000703000000000000" pitchFamily="2" charset="-78"/>
                        <a:cs typeface="Estedad SemiBold" panose="02000703000000000000" pitchFamily="2" charset="-78"/>
                      </a:endParaRP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fontAlgn="base"/>
                      <a:r>
                        <a:rPr lang="fa-IR" sz="1600" dirty="0">
                          <a:effectLst/>
                          <a:latin typeface="Estedad SemiBold" panose="02000703000000000000" pitchFamily="2" charset="-78"/>
                          <a:cs typeface="Estedad SemiBold" panose="02000703000000000000" pitchFamily="2" charset="-78"/>
                        </a:rPr>
                        <a:t>سایز </a:t>
                      </a:r>
                      <a:r>
                        <a:rPr lang="en-US" sz="1600" dirty="0" smtClean="0">
                          <a:effectLst/>
                          <a:latin typeface="Estedad SemiBold" panose="02000703000000000000" pitchFamily="2" charset="-78"/>
                          <a:cs typeface="Estedad SemiBold" panose="02000703000000000000" pitchFamily="2" charset="-78"/>
                        </a:rPr>
                        <a:t>2</a:t>
                      </a:r>
                      <a:endParaRPr lang="fa-IR" sz="1600" dirty="0">
                        <a:effectLst/>
                        <a:latin typeface="Estedad SemiBold" panose="02000703000000000000" pitchFamily="2" charset="-78"/>
                        <a:cs typeface="Estedad SemiBold" panose="02000703000000000000" pitchFamily="2" charset="-78"/>
                      </a:endParaRP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fontAlgn="base"/>
                      <a:r>
                        <a:rPr lang="fa-IR" sz="1600" dirty="0">
                          <a:effectLst/>
                          <a:latin typeface="Estedad SemiBold" panose="02000703000000000000" pitchFamily="2" charset="-78"/>
                          <a:cs typeface="Estedad SemiBold" panose="02000703000000000000" pitchFamily="2" charset="-78"/>
                        </a:rPr>
                        <a:t> سایز </a:t>
                      </a:r>
                      <a:r>
                        <a:rPr lang="en-US" sz="1600" dirty="0" smtClean="0">
                          <a:effectLst/>
                          <a:latin typeface="Estedad SemiBold" panose="02000703000000000000" pitchFamily="2" charset="-78"/>
                          <a:cs typeface="Estedad SemiBold" panose="02000703000000000000" pitchFamily="2" charset="-78"/>
                        </a:rPr>
                        <a:t>3</a:t>
                      </a:r>
                      <a:endParaRPr lang="fa-IR" sz="1600" dirty="0">
                        <a:effectLst/>
                        <a:latin typeface="Estedad SemiBold" panose="02000703000000000000" pitchFamily="2" charset="-78"/>
                        <a:cs typeface="Estedad SemiBold" panose="02000703000000000000" pitchFamily="2" charset="-78"/>
                      </a:endParaRP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31110483"/>
                  </a:ext>
                </a:extLst>
              </a:tr>
              <a:tr h="658284">
                <a:tc>
                  <a:txBody>
                    <a:bodyPr/>
                    <a:lstStyle/>
                    <a:p>
                      <a:pPr algn="ctr" rtl="1" fontAlgn="base"/>
                      <a:r>
                        <a:rPr lang="fa-IR" sz="1400" dirty="0">
                          <a:effectLst/>
                          <a:latin typeface="Estedad SemiBold" panose="02000703000000000000" pitchFamily="2" charset="-78"/>
                          <a:cs typeface="Estedad SemiBold" panose="02000703000000000000" pitchFamily="2" charset="-78"/>
                        </a:rPr>
                        <a:t>محیط (سانتی متر)</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a:effectLst/>
                          <a:latin typeface="Estedad SemiBold" panose="02000703000000000000" pitchFamily="2" charset="-78"/>
                          <a:cs typeface="Estedad SemiBold" panose="02000703000000000000" pitchFamily="2" charset="-78"/>
                        </a:rPr>
                        <a:t>50 تا 52</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54 تا 56</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a:effectLst/>
                          <a:latin typeface="Estedad SemiBold" panose="02000703000000000000" pitchFamily="2" charset="-78"/>
                          <a:cs typeface="Estedad SemiBold" panose="02000703000000000000" pitchFamily="2" charset="-78"/>
                        </a:rPr>
                        <a:t>58 تا 60</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8177570"/>
                  </a:ext>
                </a:extLst>
              </a:tr>
              <a:tr h="658284">
                <a:tc>
                  <a:txBody>
                    <a:bodyPr/>
                    <a:lstStyle/>
                    <a:p>
                      <a:pPr algn="ctr" rtl="1" fontAlgn="base"/>
                      <a:r>
                        <a:rPr lang="fa-IR" sz="1400">
                          <a:effectLst/>
                          <a:latin typeface="Estedad SemiBold" panose="02000703000000000000" pitchFamily="2" charset="-78"/>
                          <a:cs typeface="Estedad SemiBold" panose="02000703000000000000" pitchFamily="2" charset="-78"/>
                        </a:rPr>
                        <a:t>قطر (سانتی متر)</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15.9 تا 16.6</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17.2 تا 17.8</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18.5 تا 19.1</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8375821"/>
                  </a:ext>
                </a:extLst>
              </a:tr>
              <a:tr h="658284">
                <a:tc>
                  <a:txBody>
                    <a:bodyPr/>
                    <a:lstStyle/>
                    <a:p>
                      <a:pPr algn="ctr" rtl="1" fontAlgn="base"/>
                      <a:r>
                        <a:rPr lang="fa-IR" sz="1400">
                          <a:effectLst/>
                          <a:latin typeface="Estedad SemiBold" panose="02000703000000000000" pitchFamily="2" charset="-78"/>
                          <a:cs typeface="Estedad SemiBold" panose="02000703000000000000" pitchFamily="2" charset="-78"/>
                        </a:rPr>
                        <a:t>وزن (گرم)</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a:effectLst/>
                          <a:latin typeface="Estedad SemiBold" panose="02000703000000000000" pitchFamily="2" charset="-78"/>
                          <a:cs typeface="Estedad SemiBold" panose="02000703000000000000" pitchFamily="2" charset="-78"/>
                        </a:rPr>
                        <a:t>290 تا 330</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a:effectLst/>
                          <a:latin typeface="Estedad SemiBold" panose="02000703000000000000" pitchFamily="2" charset="-78"/>
                          <a:cs typeface="Estedad SemiBold" panose="02000703000000000000" pitchFamily="2" charset="-78"/>
                        </a:rPr>
                        <a:t>325 تا 375</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ase"/>
                      <a:r>
                        <a:rPr lang="fa-IR" sz="1400" dirty="0">
                          <a:effectLst/>
                          <a:latin typeface="Estedad SemiBold" panose="02000703000000000000" pitchFamily="2" charset="-78"/>
                          <a:cs typeface="Estedad SemiBold" panose="02000703000000000000" pitchFamily="2" charset="-78"/>
                        </a:rPr>
                        <a:t>425 تا 475</a:t>
                      </a:r>
                    </a:p>
                  </a:txBody>
                  <a:tcPr marL="47625" marR="47625" marT="47625" marB="47625"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228842"/>
                  </a:ext>
                </a:extLst>
              </a:tr>
            </a:tbl>
          </a:graphicData>
        </a:graphic>
      </p:graphicFrame>
      <p:sp>
        <p:nvSpPr>
          <p:cNvPr id="6" name="Rectangle 5"/>
          <p:cNvSpPr/>
          <p:nvPr/>
        </p:nvSpPr>
        <p:spPr>
          <a:xfrm>
            <a:off x="8415127" y="231550"/>
            <a:ext cx="3536081"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سایز توپ هندبال و ویژگی های هر سایز</a:t>
            </a:r>
            <a:endParaRPr lang="fa-IR" sz="12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43" r="6045"/>
          <a:stretch/>
        </p:blipFill>
        <p:spPr>
          <a:xfrm>
            <a:off x="152400" y="1303866"/>
            <a:ext cx="3078775" cy="26331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075" y="4409059"/>
            <a:ext cx="4762500" cy="2228850"/>
          </a:xfrm>
          <a:prstGeom prst="rect">
            <a:avLst/>
          </a:prstGeom>
        </p:spPr>
      </p:pic>
    </p:spTree>
    <p:extLst>
      <p:ext uri="{BB962C8B-B14F-4D97-AF65-F5344CB8AC3E}">
        <p14:creationId xmlns:p14="http://schemas.microsoft.com/office/powerpoint/2010/main" val="425714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لباس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487" y="1038071"/>
            <a:ext cx="11034584" cy="1598515"/>
          </a:xfrm>
          <a:prstGeom prst="rect">
            <a:avLst/>
          </a:prstGeom>
          <a:noFill/>
        </p:spPr>
        <p:txBody>
          <a:bodyPr wrap="square" rtlCol="0">
            <a:spAutoFit/>
          </a:bodyPr>
          <a:lstStyle/>
          <a:p>
            <a:pPr algn="just" rtl="1">
              <a:lnSpc>
                <a:spcPct val="400000"/>
              </a:lnSpc>
            </a:pPr>
            <a:r>
              <a:rPr lang="fa-IR" sz="1350" dirty="0" smtClean="0">
                <a:latin typeface="Estedad SemiBold" panose="02000703000000000000" pitchFamily="2" charset="-78"/>
                <a:cs typeface="Estedad SemiBold" panose="02000703000000000000" pitchFamily="2" charset="-78"/>
              </a:rPr>
              <a:t>بر خلاف بازی بسکتبال لباس و شورت بازیکنان هندبال میتواند دو رنگ متفاوت داشه باشد. همچنین لباس دروازه بان باید با لباس بازیکنان باید متفاوت باشد. </a:t>
            </a:r>
            <a:r>
              <a:rPr lang="fa-IR" sz="1350" dirty="0">
                <a:latin typeface="Estedad SemiBold" panose="02000703000000000000" pitchFamily="2" charset="-78"/>
                <a:cs typeface="Estedad SemiBold" panose="02000703000000000000" pitchFamily="2" charset="-78"/>
              </a:rPr>
              <a:t>شماره </a:t>
            </a:r>
            <a:r>
              <a:rPr lang="fa-IR" sz="1350" dirty="0" smtClean="0">
                <a:latin typeface="Estedad SemiBold" panose="02000703000000000000" pitchFamily="2" charset="-78"/>
                <a:cs typeface="Estedad SemiBold" panose="02000703000000000000" pitchFamily="2" charset="-78"/>
              </a:rPr>
              <a:t>لباس ها نیز </a:t>
            </a:r>
            <a:r>
              <a:rPr lang="fa-IR" sz="1350" dirty="0">
                <a:latin typeface="Estedad SemiBold" panose="02000703000000000000" pitchFamily="2" charset="-78"/>
                <a:cs typeface="Estedad SemiBold" panose="02000703000000000000" pitchFamily="2" charset="-78"/>
              </a:rPr>
              <a:t>باید از یک تا بیست باشد.</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453" y="3262743"/>
            <a:ext cx="3313391" cy="33133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078" y="3262744"/>
            <a:ext cx="3313391" cy="3313391"/>
          </a:xfrm>
          <a:prstGeom prst="rect">
            <a:avLst/>
          </a:prstGeom>
        </p:spPr>
      </p:pic>
    </p:spTree>
    <p:extLst>
      <p:ext uri="{BB962C8B-B14F-4D97-AF65-F5344CB8AC3E}">
        <p14:creationId xmlns:p14="http://schemas.microsoft.com/office/powerpoint/2010/main" val="3085164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27</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زمان بازی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6600" y="1253971"/>
            <a:ext cx="10718114" cy="1754326"/>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بازی هندبال در دو زمان سی </a:t>
            </a:r>
            <a:r>
              <a:rPr lang="fa-IR" sz="1350" dirty="0" smtClean="0">
                <a:latin typeface="Estedad SemiBold" panose="02000703000000000000" pitchFamily="2" charset="-78"/>
                <a:cs typeface="Estedad SemiBold" panose="02000703000000000000" pitchFamily="2" charset="-78"/>
              </a:rPr>
              <a:t>دقیقه ‌ای </a:t>
            </a:r>
            <a:r>
              <a:rPr lang="fa-IR" sz="1350" dirty="0">
                <a:latin typeface="Estedad SemiBold" panose="02000703000000000000" pitchFamily="2" charset="-78"/>
                <a:cs typeface="Estedad SemiBold" panose="02000703000000000000" pitchFamily="2" charset="-78"/>
              </a:rPr>
              <a:t>انجام </a:t>
            </a:r>
            <a:r>
              <a:rPr lang="fa-IR" sz="1350" dirty="0" smtClean="0">
                <a:latin typeface="Estedad SemiBold" panose="02000703000000000000" pitchFamily="2" charset="-78"/>
                <a:cs typeface="Estedad SemiBold" panose="02000703000000000000" pitchFamily="2" charset="-78"/>
              </a:rPr>
              <a:t>میشود</a:t>
            </a:r>
            <a:r>
              <a:rPr lang="fa-IR" sz="1350" dirty="0">
                <a:latin typeface="Estedad SemiBold" panose="02000703000000000000" pitchFamily="2" charset="-78"/>
                <a:cs typeface="Estedad SemiBold" panose="02000703000000000000" pitchFamily="2" charset="-78"/>
              </a:rPr>
              <a:t>. زمان استراحت بین دو نیمه، </a:t>
            </a:r>
            <a:r>
              <a:rPr lang="fa-IR" sz="1350" dirty="0" smtClean="0">
                <a:solidFill>
                  <a:srgbClr val="FF0000"/>
                </a:solidFill>
                <a:latin typeface="Estedad SemiBold" panose="02000703000000000000" pitchFamily="2" charset="-78"/>
                <a:cs typeface="Estedad SemiBold" panose="02000703000000000000" pitchFamily="2" charset="-78"/>
              </a:rPr>
              <a:t>10</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دقیقه است. </a:t>
            </a:r>
            <a:r>
              <a:rPr lang="fa-IR" sz="1350" dirty="0" smtClean="0">
                <a:latin typeface="Estedad SemiBold" panose="02000703000000000000" pitchFamily="2" charset="-78"/>
                <a:cs typeface="Estedad SemiBold" panose="02000703000000000000" pitchFamily="2" charset="-78"/>
              </a:rPr>
              <a:t>تیم‌ ها </a:t>
            </a:r>
            <a:r>
              <a:rPr lang="fa-IR" sz="1350" dirty="0">
                <a:latin typeface="Estedad SemiBold" panose="02000703000000000000" pitchFamily="2" charset="-78"/>
                <a:cs typeface="Estedad SemiBold" panose="02000703000000000000" pitchFamily="2" charset="-78"/>
              </a:rPr>
              <a:t>پس از پایان نیمه اول، زمین و نیمکت خود را عوض </a:t>
            </a:r>
            <a:r>
              <a:rPr lang="fa-IR" sz="1350" dirty="0" smtClean="0">
                <a:latin typeface="Estedad SemiBold" panose="02000703000000000000" pitchFamily="2" charset="-78"/>
                <a:cs typeface="Estedad SemiBold" panose="02000703000000000000" pitchFamily="2" charset="-78"/>
              </a:rPr>
              <a:t>میکنند</a:t>
            </a:r>
            <a:r>
              <a:rPr lang="fa-IR" sz="1350" dirty="0">
                <a:latin typeface="Estedad SemiBold" panose="02000703000000000000" pitchFamily="2" charset="-78"/>
                <a:cs typeface="Estedad SemiBold" panose="02000703000000000000" pitchFamily="2" charset="-78"/>
              </a:rPr>
              <a:t>.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4815" b="16666"/>
          <a:stretch/>
        </p:blipFill>
        <p:spPr>
          <a:xfrm>
            <a:off x="2396091" y="2871783"/>
            <a:ext cx="7929009" cy="3401001"/>
          </a:xfrm>
          <a:prstGeom prst="rect">
            <a:avLst/>
          </a:prstGeom>
        </p:spPr>
      </p:pic>
    </p:spTree>
    <p:extLst>
      <p:ext uri="{BB962C8B-B14F-4D97-AF65-F5344CB8AC3E}">
        <p14:creationId xmlns:p14="http://schemas.microsoft.com/office/powerpoint/2010/main" val="226571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28</a:t>
            </a:fld>
            <a:endParaRPr lang="en-US" dirty="0"/>
          </a:p>
        </p:txBody>
      </p:sp>
      <p:sp>
        <p:nvSpPr>
          <p:cNvPr id="7" name="TextBox 6"/>
          <p:cNvSpPr txBox="1"/>
          <p:nvPr/>
        </p:nvSpPr>
        <p:spPr>
          <a:xfrm>
            <a:off x="483286" y="0"/>
            <a:ext cx="11327713" cy="3293209"/>
          </a:xfrm>
          <a:prstGeom prst="rect">
            <a:avLst/>
          </a:prstGeom>
          <a:noFill/>
        </p:spPr>
        <p:txBody>
          <a:bodyPr wrap="square" rtlCol="0">
            <a:spAutoFit/>
          </a:bodyPr>
          <a:lstStyle/>
          <a:p>
            <a:pPr algn="just" rtl="1">
              <a:lnSpc>
                <a:spcPct val="400000"/>
              </a:lnSpc>
            </a:pPr>
            <a:r>
              <a:rPr lang="fa-IR" sz="1300" dirty="0" smtClean="0">
                <a:latin typeface="Estedad SemiBold" panose="02000703000000000000" pitchFamily="2" charset="-78"/>
                <a:cs typeface="Estedad SemiBold" panose="02000703000000000000" pitchFamily="2" charset="-78"/>
              </a:rPr>
              <a:t>در </a:t>
            </a:r>
            <a:r>
              <a:rPr lang="fa-IR" sz="1300" dirty="0">
                <a:latin typeface="Estedad SemiBold" panose="02000703000000000000" pitchFamily="2" charset="-78"/>
                <a:cs typeface="Estedad SemiBold" panose="02000703000000000000" pitchFamily="2" charset="-78"/>
              </a:rPr>
              <a:t>صورتی که بازی به تساوی برسد و نیاز باشد که یک تیم به عنوان برنده اعلام شود (مثلاً در مرحله حذفی</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بازی در حداکثر دو وقت اضافی که مدت هرکدام دو وقت </a:t>
            </a:r>
            <a:r>
              <a:rPr lang="fa-IR" sz="1300" dirty="0" smtClean="0">
                <a:solidFill>
                  <a:srgbClr val="FF0000"/>
                </a:solidFill>
                <a:latin typeface="Estedad SemiBold" panose="02000703000000000000" pitchFamily="2" charset="-78"/>
                <a:cs typeface="Estedad SemiBold" panose="02000703000000000000" pitchFamily="2" charset="-78"/>
              </a:rPr>
              <a:t>5</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دقیقه‌ای است، دنبال می‌شود. اگر پس از </a:t>
            </a:r>
            <a:r>
              <a:rPr lang="fa-IR" sz="1300" dirty="0" smtClean="0">
                <a:latin typeface="Estedad SemiBold" panose="02000703000000000000" pitchFamily="2" charset="-78"/>
                <a:cs typeface="Estedad SemiBold" panose="02000703000000000000" pitchFamily="2" charset="-78"/>
              </a:rPr>
              <a:t>وقت‌ های </a:t>
            </a:r>
            <a:r>
              <a:rPr lang="fa-IR" sz="1300" dirty="0">
                <a:latin typeface="Estedad SemiBold" panose="02000703000000000000" pitchFamily="2" charset="-78"/>
                <a:cs typeface="Estedad SemiBold" panose="02000703000000000000" pitchFamily="2" charset="-78"/>
              </a:rPr>
              <a:t>اضافی نیز برنده مشخص نشد، ضربات پنالتی (که مشابه با فوتبال است) </a:t>
            </a:r>
            <a:r>
              <a:rPr lang="fa-IR" sz="1300" dirty="0" smtClean="0">
                <a:latin typeface="Estedad SemiBold" panose="02000703000000000000" pitchFamily="2" charset="-78"/>
                <a:cs typeface="Estedad SemiBold" panose="02000703000000000000" pitchFamily="2" charset="-78"/>
              </a:rPr>
              <a:t>مشخص‌ کننده </a:t>
            </a:r>
            <a:r>
              <a:rPr lang="fa-IR" sz="1300" dirty="0">
                <a:latin typeface="Estedad SemiBold" panose="02000703000000000000" pitchFamily="2" charset="-78"/>
                <a:cs typeface="Estedad SemiBold" panose="02000703000000000000" pitchFamily="2" charset="-78"/>
              </a:rPr>
              <a:t>تیم برنده خواهد بود</a:t>
            </a:r>
            <a:r>
              <a:rPr lang="fa-IR" sz="1300" dirty="0" smtClean="0">
                <a:latin typeface="Estedad SemiBold" panose="02000703000000000000" pitchFamily="2" charset="-78"/>
                <a:cs typeface="Estedad SemiBold" panose="02000703000000000000" pitchFamily="2" charset="-78"/>
              </a:rPr>
              <a:t>. داور </a:t>
            </a:r>
            <a:r>
              <a:rPr lang="fa-IR" sz="1300" dirty="0">
                <a:latin typeface="Estedad SemiBold" panose="02000703000000000000" pitchFamily="2" charset="-78"/>
                <a:cs typeface="Estedad SemiBold" panose="02000703000000000000" pitchFamily="2" charset="-78"/>
              </a:rPr>
              <a:t>می‌تواند در شرایط مشخصی، زمان بازی را متوقف کند. این شرایط، شامل مصدومیت بازیکنان، جریمه شخصی و تمیز کردن زمین </a:t>
            </a:r>
            <a:r>
              <a:rPr lang="fa-IR" sz="1300" dirty="0" smtClean="0">
                <a:latin typeface="Estedad SemiBold" panose="02000703000000000000" pitchFamily="2" charset="-78"/>
                <a:cs typeface="Estedad SemiBold" panose="02000703000000000000" pitchFamily="2" charset="-78"/>
              </a:rPr>
              <a:t>میباشد. هر </a:t>
            </a:r>
            <a:r>
              <a:rPr lang="fa-IR" sz="1300" dirty="0">
                <a:latin typeface="Estedad SemiBold" panose="02000703000000000000" pitchFamily="2" charset="-78"/>
                <a:cs typeface="Estedad SemiBold" panose="02000703000000000000" pitchFamily="2" charset="-78"/>
              </a:rPr>
              <a:t>تیم </a:t>
            </a:r>
            <a:r>
              <a:rPr lang="fa-IR" sz="1300" dirty="0" smtClean="0">
                <a:latin typeface="Estedad SemiBold" panose="02000703000000000000" pitchFamily="2" charset="-78"/>
                <a:cs typeface="Estedad SemiBold" panose="02000703000000000000" pitchFamily="2" charset="-78"/>
              </a:rPr>
              <a:t>میتواند </a:t>
            </a:r>
            <a:r>
              <a:rPr lang="fa-IR" sz="1300" dirty="0">
                <a:latin typeface="Estedad SemiBold" panose="02000703000000000000" pitchFamily="2" charset="-78"/>
                <a:cs typeface="Estedad SemiBold" panose="02000703000000000000" pitchFamily="2" charset="-78"/>
              </a:rPr>
              <a:t>در هر نیمه، </a:t>
            </a:r>
            <a:r>
              <a:rPr lang="fa-IR" sz="1300" dirty="0" smtClean="0">
                <a:latin typeface="Estedad SemiBold" panose="02000703000000000000" pitchFamily="2" charset="-78"/>
                <a:cs typeface="Estedad SemiBold" panose="02000703000000000000" pitchFamily="2" charset="-78"/>
              </a:rPr>
              <a:t>یک‌ وقت </a:t>
            </a:r>
            <a:r>
              <a:rPr lang="fa-IR" sz="1300" dirty="0">
                <a:latin typeface="Estedad SemiBold" panose="02000703000000000000" pitchFamily="2" charset="-78"/>
                <a:cs typeface="Estedad SemiBold" panose="02000703000000000000" pitchFamily="2" charset="-78"/>
              </a:rPr>
              <a:t>استراحت درخواست کند که مدت آن، یک دقیقه است. در زمان وقت استراحت نیز زمان بازی متوقف </a:t>
            </a:r>
            <a:r>
              <a:rPr lang="fa-IR" sz="1300" dirty="0" smtClean="0">
                <a:latin typeface="Estedad SemiBold" panose="02000703000000000000" pitchFamily="2" charset="-78"/>
                <a:cs typeface="Estedad SemiBold" panose="02000703000000000000" pitchFamily="2" charset="-78"/>
              </a:rPr>
              <a:t>میشود</a:t>
            </a:r>
            <a:r>
              <a:rPr lang="fa-IR" sz="1300" dirty="0">
                <a:latin typeface="Estedad SemiBold" panose="02000703000000000000" pitchFamily="2" charset="-78"/>
                <a:cs typeface="Estedad SemiBold" panose="02000703000000000000" pitchFamily="2" charset="-78"/>
              </a:rPr>
              <a:t>.</a:t>
            </a:r>
          </a:p>
        </p:txBody>
      </p:sp>
    </p:spTree>
    <p:extLst>
      <p:ext uri="{BB962C8B-B14F-4D97-AF65-F5344CB8AC3E}">
        <p14:creationId xmlns:p14="http://schemas.microsoft.com/office/powerpoint/2010/main" val="2749201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29</a:t>
            </a:fld>
            <a:endParaRPr lang="en-US" dirty="0"/>
          </a:p>
        </p:txBody>
      </p:sp>
      <p:sp>
        <p:nvSpPr>
          <p:cNvPr id="5" name="TextBox 4"/>
          <p:cNvSpPr txBox="1"/>
          <p:nvPr/>
        </p:nvSpPr>
        <p:spPr>
          <a:xfrm>
            <a:off x="6400800" y="637961"/>
            <a:ext cx="5053914"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پست های بازیکنان هندبال حمله</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541494" y="2245659"/>
            <a:ext cx="3300812" cy="3509681"/>
            <a:chOff x="6736976" y="2554941"/>
            <a:chExt cx="3300812" cy="3509681"/>
          </a:xfrm>
        </p:grpSpPr>
        <p:sp>
          <p:nvSpPr>
            <p:cNvPr id="8" name="Rectangle 7"/>
            <p:cNvSpPr/>
            <p:nvPr/>
          </p:nvSpPr>
          <p:spPr>
            <a:xfrm>
              <a:off x="6736976" y="2554941"/>
              <a:ext cx="3300812" cy="3509681"/>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43494" y="2823551"/>
              <a:ext cx="2660882" cy="3093154"/>
            </a:xfrm>
            <a:prstGeom prst="rect">
              <a:avLst/>
            </a:prstGeom>
            <a:noFill/>
          </p:spPr>
          <p:txBody>
            <a:bodyPr wrap="square" rtlCol="0">
              <a:spAutoFit/>
            </a:bodyPr>
            <a:lstStyle/>
            <a:p>
              <a:pPr marL="285750" indent="-285750" algn="just">
                <a:lnSpc>
                  <a:spcPct val="250000"/>
                </a:lnSpc>
                <a:buClr>
                  <a:schemeClr val="accent1"/>
                </a:buClr>
                <a:buSzPct val="120000"/>
                <a:buFont typeface="Wingdings" panose="05000000000000000000" pitchFamily="2" charset="2"/>
                <a:buChar char="§"/>
              </a:pPr>
              <a:r>
                <a:rPr lang="en-US" sz="1300" dirty="0">
                  <a:solidFill>
                    <a:schemeClr val="bg1"/>
                  </a:solidFill>
                  <a:latin typeface="Estedad SemiBold" panose="02000703000000000000" pitchFamily="2" charset="-78"/>
                  <a:cs typeface="Estedad SemiBold" panose="02000703000000000000" pitchFamily="2" charset="-78"/>
                </a:rPr>
                <a:t>RW: Right Wing </a:t>
              </a:r>
              <a:r>
                <a:rPr lang="fa-IR" sz="1300" dirty="0">
                  <a:solidFill>
                    <a:schemeClr val="bg1"/>
                  </a:solidFill>
                  <a:latin typeface="Estedad SemiBold" panose="02000703000000000000" pitchFamily="2" charset="-78"/>
                  <a:cs typeface="Estedad SemiBold" panose="02000703000000000000" pitchFamily="2" charset="-78"/>
                </a:rPr>
                <a:t>راست گوش</a:t>
              </a:r>
            </a:p>
            <a:p>
              <a:pPr marL="285750" indent="-285750" algn="just">
                <a:lnSpc>
                  <a:spcPct val="250000"/>
                </a:lnSpc>
                <a:buClr>
                  <a:schemeClr val="accent1"/>
                </a:buClr>
                <a:buSzPct val="120000"/>
                <a:buFont typeface="Wingdings" panose="05000000000000000000" pitchFamily="2" charset="2"/>
                <a:buChar char="§"/>
              </a:pPr>
              <a:r>
                <a:rPr lang="en-US" sz="1300" dirty="0">
                  <a:solidFill>
                    <a:schemeClr val="bg1"/>
                  </a:solidFill>
                  <a:latin typeface="Estedad SemiBold" panose="02000703000000000000" pitchFamily="2" charset="-78"/>
                  <a:cs typeface="Estedad SemiBold" panose="02000703000000000000" pitchFamily="2" charset="-78"/>
                </a:rPr>
                <a:t>RB: Right Back </a:t>
              </a:r>
              <a:r>
                <a:rPr lang="fa-IR" sz="1300" dirty="0">
                  <a:solidFill>
                    <a:schemeClr val="bg1"/>
                  </a:solidFill>
                  <a:latin typeface="Estedad SemiBold" panose="02000703000000000000" pitchFamily="2" charset="-78"/>
                  <a:cs typeface="Estedad SemiBold" panose="02000703000000000000" pitchFamily="2" charset="-78"/>
                </a:rPr>
                <a:t>راست بغل</a:t>
              </a:r>
            </a:p>
            <a:p>
              <a:pPr marL="285750" indent="-285750" algn="just">
                <a:lnSpc>
                  <a:spcPct val="250000"/>
                </a:lnSpc>
                <a:buClr>
                  <a:schemeClr val="accent1"/>
                </a:buClr>
                <a:buSzPct val="120000"/>
                <a:buFont typeface="Wingdings" panose="05000000000000000000" pitchFamily="2" charset="2"/>
                <a:buChar char="§"/>
              </a:pPr>
              <a:r>
                <a:rPr lang="en-US" sz="1300" dirty="0">
                  <a:solidFill>
                    <a:schemeClr val="bg1"/>
                  </a:solidFill>
                  <a:latin typeface="Estedad SemiBold" panose="02000703000000000000" pitchFamily="2" charset="-78"/>
                  <a:cs typeface="Estedad SemiBold" panose="02000703000000000000" pitchFamily="2" charset="-78"/>
                </a:rPr>
                <a:t>CB: Centre Back </a:t>
              </a:r>
              <a:r>
                <a:rPr lang="fa-IR" sz="1300" dirty="0">
                  <a:solidFill>
                    <a:schemeClr val="bg1"/>
                  </a:solidFill>
                  <a:latin typeface="Estedad SemiBold" panose="02000703000000000000" pitchFamily="2" charset="-78"/>
                  <a:cs typeface="Estedad SemiBold" panose="02000703000000000000" pitchFamily="2" charset="-78"/>
                </a:rPr>
                <a:t>پخش</a:t>
              </a:r>
            </a:p>
            <a:p>
              <a:pPr marL="285750" indent="-285750" algn="just">
                <a:lnSpc>
                  <a:spcPct val="250000"/>
                </a:lnSpc>
                <a:buClr>
                  <a:schemeClr val="accent1"/>
                </a:buClr>
                <a:buSzPct val="120000"/>
                <a:buFont typeface="Wingdings" panose="05000000000000000000" pitchFamily="2" charset="2"/>
                <a:buChar char="§"/>
              </a:pPr>
              <a:r>
                <a:rPr lang="en-US" sz="1300" dirty="0" smtClean="0">
                  <a:solidFill>
                    <a:schemeClr val="bg1"/>
                  </a:solidFill>
                  <a:latin typeface="Estedad SemiBold" panose="02000703000000000000" pitchFamily="2" charset="-78"/>
                  <a:cs typeface="Estedad SemiBold" panose="02000703000000000000" pitchFamily="2" charset="-78"/>
                </a:rPr>
                <a:t>Pivot</a:t>
              </a:r>
              <a:r>
                <a:rPr lang="en-US" sz="1300" dirty="0">
                  <a:solidFill>
                    <a:schemeClr val="bg1"/>
                  </a:solidFill>
                  <a:latin typeface="Estedad SemiBold" panose="02000703000000000000" pitchFamily="2" charset="-78"/>
                  <a:cs typeface="Estedad SemiBold" panose="02000703000000000000" pitchFamily="2" charset="-78"/>
                </a:rPr>
                <a:t>: </a:t>
              </a:r>
              <a:r>
                <a:rPr lang="en-US" sz="1300" dirty="0" smtClean="0">
                  <a:solidFill>
                    <a:schemeClr val="bg1"/>
                  </a:solidFill>
                  <a:latin typeface="Estedad SemiBold" panose="02000703000000000000" pitchFamily="2" charset="-78"/>
                  <a:cs typeface="Estedad SemiBold" panose="02000703000000000000" pitchFamily="2" charset="-78"/>
                </a:rPr>
                <a:t>PIV</a:t>
              </a:r>
              <a:r>
                <a:rPr lang="fa-IR" sz="1300" dirty="0" smtClean="0">
                  <a:solidFill>
                    <a:schemeClr val="bg1"/>
                  </a:solidFill>
                  <a:latin typeface="Estedad SemiBold" panose="02000703000000000000" pitchFamily="2" charset="-78"/>
                  <a:cs typeface="Estedad SemiBold" panose="02000703000000000000" pitchFamily="2" charset="-78"/>
                </a:rPr>
                <a:t> </a:t>
              </a:r>
              <a:r>
                <a:rPr lang="fa-IR" sz="1300" dirty="0">
                  <a:solidFill>
                    <a:schemeClr val="bg1"/>
                  </a:solidFill>
                  <a:latin typeface="Estedad SemiBold" panose="02000703000000000000" pitchFamily="2" charset="-78"/>
                  <a:cs typeface="Estedad SemiBold" panose="02000703000000000000" pitchFamily="2" charset="-78"/>
                </a:rPr>
                <a:t>خط </a:t>
              </a:r>
              <a:r>
                <a:rPr lang="fa-IR" sz="1300" dirty="0" smtClean="0">
                  <a:solidFill>
                    <a:schemeClr val="bg1"/>
                  </a:solidFill>
                  <a:latin typeface="Estedad SemiBold" panose="02000703000000000000" pitchFamily="2" charset="-78"/>
                  <a:cs typeface="Estedad SemiBold" panose="02000703000000000000" pitchFamily="2" charset="-78"/>
                </a:rPr>
                <a:t>زن </a:t>
              </a:r>
              <a:endParaRPr lang="en-US" sz="1300" dirty="0">
                <a:solidFill>
                  <a:schemeClr val="bg1"/>
                </a:solidFill>
                <a:latin typeface="Estedad SemiBold" panose="02000703000000000000" pitchFamily="2" charset="-78"/>
                <a:cs typeface="Estedad SemiBold" panose="02000703000000000000" pitchFamily="2" charset="-78"/>
              </a:endParaRPr>
            </a:p>
            <a:p>
              <a:pPr marL="285750" indent="-285750" algn="just">
                <a:lnSpc>
                  <a:spcPct val="250000"/>
                </a:lnSpc>
                <a:buClr>
                  <a:schemeClr val="accent1"/>
                </a:buClr>
                <a:buSzPct val="120000"/>
                <a:buFont typeface="Wingdings" panose="05000000000000000000" pitchFamily="2" charset="2"/>
                <a:buChar char="§"/>
              </a:pPr>
              <a:r>
                <a:rPr lang="en-US" sz="1300" dirty="0">
                  <a:solidFill>
                    <a:schemeClr val="bg1"/>
                  </a:solidFill>
                  <a:latin typeface="Estedad SemiBold" panose="02000703000000000000" pitchFamily="2" charset="-78"/>
                  <a:cs typeface="Estedad SemiBold" panose="02000703000000000000" pitchFamily="2" charset="-78"/>
                </a:rPr>
                <a:t>LB: Left Back </a:t>
              </a:r>
              <a:r>
                <a:rPr lang="fa-IR" sz="1300" dirty="0">
                  <a:solidFill>
                    <a:schemeClr val="bg1"/>
                  </a:solidFill>
                  <a:latin typeface="Estedad SemiBold" panose="02000703000000000000" pitchFamily="2" charset="-78"/>
                  <a:cs typeface="Estedad SemiBold" panose="02000703000000000000" pitchFamily="2" charset="-78"/>
                </a:rPr>
                <a:t>چپ بغل</a:t>
              </a:r>
            </a:p>
            <a:p>
              <a:pPr marL="285750" indent="-285750" algn="just">
                <a:lnSpc>
                  <a:spcPct val="250000"/>
                </a:lnSpc>
                <a:buClr>
                  <a:schemeClr val="accent1"/>
                </a:buClr>
                <a:buSzPct val="120000"/>
                <a:buFont typeface="Wingdings" panose="05000000000000000000" pitchFamily="2" charset="2"/>
                <a:buChar char="§"/>
              </a:pPr>
              <a:r>
                <a:rPr lang="en-US" sz="1300" dirty="0">
                  <a:solidFill>
                    <a:schemeClr val="bg1"/>
                  </a:solidFill>
                  <a:latin typeface="Estedad SemiBold" panose="02000703000000000000" pitchFamily="2" charset="-78"/>
                  <a:cs typeface="Estedad SemiBold" panose="02000703000000000000" pitchFamily="2" charset="-78"/>
                </a:rPr>
                <a:t>LW: Left Wing </a:t>
              </a:r>
              <a:r>
                <a:rPr lang="fa-IR" sz="1300" dirty="0">
                  <a:solidFill>
                    <a:schemeClr val="bg1"/>
                  </a:solidFill>
                  <a:latin typeface="Estedad SemiBold" panose="02000703000000000000" pitchFamily="2" charset="-78"/>
                  <a:cs typeface="Estedad SemiBold" panose="02000703000000000000" pitchFamily="2" charset="-78"/>
                </a:rPr>
                <a:t>چپ </a:t>
              </a:r>
              <a:r>
                <a:rPr lang="fa-IR" sz="1300" dirty="0" smtClean="0">
                  <a:solidFill>
                    <a:schemeClr val="bg1"/>
                  </a:solidFill>
                  <a:latin typeface="Estedad SemiBold" panose="02000703000000000000" pitchFamily="2" charset="-78"/>
                  <a:cs typeface="Estedad SemiBold" panose="02000703000000000000" pitchFamily="2" charset="-78"/>
                </a:rPr>
                <a:t>گوش</a:t>
              </a:r>
              <a:endParaRPr lang="fa-IR" sz="1300" dirty="0">
                <a:solidFill>
                  <a:schemeClr val="bg1"/>
                </a:solidFill>
                <a:latin typeface="Estedad SemiBold" panose="02000703000000000000" pitchFamily="2" charset="-78"/>
                <a:cs typeface="Estedad SemiBold" panose="02000703000000000000" pitchFamily="2" charset="-78"/>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823" y="2245659"/>
            <a:ext cx="3465823" cy="3518656"/>
          </a:xfrm>
          <a:prstGeom prst="rect">
            <a:avLst/>
          </a:prstGeom>
        </p:spPr>
      </p:pic>
    </p:spTree>
    <p:extLst>
      <p:ext uri="{BB962C8B-B14F-4D97-AF65-F5344CB8AC3E}">
        <p14:creationId xmlns:p14="http://schemas.microsoft.com/office/powerpoint/2010/main" val="2079635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338868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sp>
        <p:nvSpPr>
          <p:cNvPr id="7" name="TextBox 6"/>
          <p:cNvSpPr txBox="1"/>
          <p:nvPr/>
        </p:nvSpPr>
        <p:spPr>
          <a:xfrm>
            <a:off x="268941" y="-198623"/>
            <a:ext cx="11548844" cy="3000821"/>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600" dirty="0" smtClean="0">
                <a:solidFill>
                  <a:srgbClr val="7030A0"/>
                </a:solidFill>
                <a:latin typeface="Estedad SemiBold" panose="02000703000000000000" pitchFamily="2" charset="-78"/>
                <a:cs typeface="Estedad SemiBold" panose="02000703000000000000" pitchFamily="2" charset="-78"/>
              </a:rPr>
              <a:t>دروازه بان :</a:t>
            </a:r>
          </a:p>
          <a:p>
            <a:pPr algn="just" rtl="1">
              <a:lnSpc>
                <a:spcPct val="450000"/>
              </a:lnSpc>
              <a:buClr>
                <a:schemeClr val="accent1"/>
              </a:buClr>
              <a:buSzPct val="120000"/>
            </a:pPr>
            <a:r>
              <a:rPr lang="fa-IR" sz="1300" dirty="0">
                <a:latin typeface="Estedad SemiBold" panose="02000703000000000000" pitchFamily="2" charset="-78"/>
                <a:cs typeface="Estedad SemiBold" panose="02000703000000000000" pitchFamily="2" charset="-78"/>
              </a:rPr>
              <a:t>دروازه بان وظیفه اصلی محافظت از دروازه را دارد</a:t>
            </a:r>
            <a:r>
              <a:rPr lang="fa-IR" sz="1300" dirty="0" smtClean="0">
                <a:latin typeface="Estedad SemiBold" panose="02000703000000000000" pitchFamily="2" charset="-78"/>
                <a:cs typeface="Estedad SemiBold" panose="02000703000000000000" pitchFamily="2" charset="-78"/>
              </a:rPr>
              <a:t>، که </a:t>
            </a:r>
            <a:r>
              <a:rPr lang="fa-IR" sz="1300" dirty="0">
                <a:latin typeface="Estedad SemiBold" panose="02000703000000000000" pitchFamily="2" charset="-78"/>
                <a:cs typeface="Estedad SemiBold" panose="02000703000000000000" pitchFamily="2" charset="-78"/>
              </a:rPr>
              <a:t>برای این کار میتواند با </a:t>
            </a:r>
            <a:r>
              <a:rPr lang="fa-IR" sz="1300" dirty="0" smtClean="0">
                <a:latin typeface="Estedad SemiBold" panose="02000703000000000000" pitchFamily="2" charset="-78"/>
                <a:cs typeface="Estedad SemiBold" panose="02000703000000000000" pitchFamily="2" charset="-78"/>
              </a:rPr>
              <a:t>هر قسمت </a:t>
            </a:r>
            <a:r>
              <a:rPr lang="fa-IR" sz="1300" dirty="0">
                <a:latin typeface="Estedad SemiBold" panose="02000703000000000000" pitchFamily="2" charset="-78"/>
                <a:cs typeface="Estedad SemiBold" panose="02000703000000000000" pitchFamily="2" charset="-78"/>
              </a:rPr>
              <a:t>از بدن خود راه شوت مهاجمان را سد کند دروازه بان تنها بازیکنی است که میتواند با پا (پائین تر از زانو</a:t>
            </a:r>
            <a:r>
              <a:rPr lang="fa-IR" sz="1300" dirty="0" smtClean="0">
                <a:latin typeface="Estedad SemiBold" panose="02000703000000000000" pitchFamily="2" charset="-78"/>
                <a:cs typeface="Estedad SemiBold" panose="02000703000000000000" pitchFamily="2" charset="-78"/>
              </a:rPr>
              <a:t>) هم </a:t>
            </a:r>
            <a:r>
              <a:rPr lang="fa-IR" sz="1300" dirty="0">
                <a:latin typeface="Estedad SemiBold" panose="02000703000000000000" pitchFamily="2" charset="-78"/>
                <a:cs typeface="Estedad SemiBold" panose="02000703000000000000" pitchFamily="2" charset="-78"/>
              </a:rPr>
              <a:t>به توپ ضربه بزند منتها فقط برای دفاع از دروازه و فقط درون محوطه </a:t>
            </a:r>
            <a:r>
              <a:rPr lang="fa-IR" sz="1300" dirty="0" smtClean="0">
                <a:latin typeface="Estedad SemiBold" panose="02000703000000000000" pitchFamily="2" charset="-78"/>
                <a:cs typeface="Estedad SemiBold" panose="02000703000000000000" pitchFamily="2" charset="-78"/>
              </a:rPr>
              <a:t>دروازه (</a:t>
            </a:r>
            <a:r>
              <a:rPr lang="fa-IR" sz="1300" dirty="0">
                <a:latin typeface="Estedad SemiBold" panose="02000703000000000000" pitchFamily="2" charset="-78"/>
                <a:cs typeface="Estedad SemiBold" panose="02000703000000000000" pitchFamily="2" charset="-78"/>
              </a:rPr>
              <a:t>6 متر</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دروازه بان یکی از ارکان طراحی ضدحمله علیه تیم مقابل است </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289" y="3367863"/>
            <a:ext cx="4706255" cy="32700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517" y="3430530"/>
            <a:ext cx="2375836" cy="3207379"/>
          </a:xfrm>
          <a:prstGeom prst="rect">
            <a:avLst/>
          </a:prstGeom>
        </p:spPr>
      </p:pic>
    </p:spTree>
    <p:extLst>
      <p:ext uri="{BB962C8B-B14F-4D97-AF65-F5344CB8AC3E}">
        <p14:creationId xmlns:p14="http://schemas.microsoft.com/office/powerpoint/2010/main" val="1625384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dirty="0"/>
          </a:p>
        </p:txBody>
      </p:sp>
      <p:sp>
        <p:nvSpPr>
          <p:cNvPr id="7" name="TextBox 6"/>
          <p:cNvSpPr txBox="1"/>
          <p:nvPr/>
        </p:nvSpPr>
        <p:spPr>
          <a:xfrm>
            <a:off x="268941" y="0"/>
            <a:ext cx="11548844" cy="2135200"/>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600" dirty="0" smtClean="0">
                <a:solidFill>
                  <a:srgbClr val="7030A0"/>
                </a:solidFill>
                <a:latin typeface="Estedad SemiBold" panose="02000703000000000000" pitchFamily="2" charset="-78"/>
                <a:cs typeface="Estedad SemiBold" panose="02000703000000000000" pitchFamily="2" charset="-78"/>
              </a:rPr>
              <a:t>بازیکن گوش (راست یا چپ)</a:t>
            </a:r>
          </a:p>
          <a:p>
            <a:pPr algn="just" rtl="1">
              <a:lnSpc>
                <a:spcPct val="450000"/>
              </a:lnSpc>
              <a:buClr>
                <a:schemeClr val="accent1"/>
              </a:buClr>
              <a:buSzPct val="120000"/>
            </a:pPr>
            <a:r>
              <a:rPr lang="fa-IR" sz="1350" dirty="0" smtClean="0">
                <a:latin typeface="Estedad SemiBold" panose="02000703000000000000" pitchFamily="2" charset="-78"/>
                <a:cs typeface="Estedad SemiBold" panose="02000703000000000000" pitchFamily="2" charset="-78"/>
              </a:rPr>
              <a:t>این </a:t>
            </a:r>
            <a:r>
              <a:rPr lang="fa-IR" sz="1350" dirty="0">
                <a:latin typeface="Estedad SemiBold" panose="02000703000000000000" pitchFamily="2" charset="-78"/>
                <a:cs typeface="Estedad SemiBold" panose="02000703000000000000" pitchFamily="2" charset="-78"/>
              </a:rPr>
              <a:t>بازیکنان معمولا بازیکنانی تیز و سرعتی برای اجرای ضد حمله هستند این بازیکنان با توجه به فیزیک مناسبشان از زوایای تنگ هم قادر به گل زدن هستند.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323" y="3399023"/>
            <a:ext cx="3764336" cy="2616843"/>
          </a:xfrm>
          <a:prstGeom prst="rect">
            <a:avLst/>
          </a:prstGeom>
        </p:spPr>
      </p:pic>
    </p:spTree>
    <p:extLst>
      <p:ext uri="{BB962C8B-B14F-4D97-AF65-F5344CB8AC3E}">
        <p14:creationId xmlns:p14="http://schemas.microsoft.com/office/powerpoint/2010/main" val="3177033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sp>
        <p:nvSpPr>
          <p:cNvPr id="7" name="TextBox 6"/>
          <p:cNvSpPr txBox="1"/>
          <p:nvPr/>
        </p:nvSpPr>
        <p:spPr>
          <a:xfrm>
            <a:off x="268941" y="0"/>
            <a:ext cx="11548844" cy="3070071"/>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600" dirty="0" smtClean="0">
                <a:solidFill>
                  <a:srgbClr val="7030A0"/>
                </a:solidFill>
                <a:latin typeface="Estedad SemiBold" panose="02000703000000000000" pitchFamily="2" charset="-78"/>
                <a:cs typeface="Estedad SemiBold" panose="02000703000000000000" pitchFamily="2" charset="-78"/>
              </a:rPr>
              <a:t>بازیکن بغل (راست یا چپ)</a:t>
            </a:r>
          </a:p>
          <a:p>
            <a:pPr algn="just" rtl="1">
              <a:lnSpc>
                <a:spcPct val="450000"/>
              </a:lnSpc>
              <a:buClr>
                <a:schemeClr val="accent1"/>
              </a:buClr>
              <a:buSzPct val="120000"/>
            </a:pPr>
            <a:r>
              <a:rPr lang="fa-IR" sz="1350" dirty="0">
                <a:latin typeface="Estedad SemiBold" panose="02000703000000000000" pitchFamily="2" charset="-78"/>
                <a:cs typeface="Estedad SemiBold" panose="02000703000000000000" pitchFamily="2" charset="-78"/>
              </a:rPr>
              <a:t>این بازیکنان معمولا بلند قد و تنومند هستند که با فیزیک مناسب میتوانند از بالای دست مدافعان از منطقه </a:t>
            </a:r>
            <a:r>
              <a:rPr lang="fa-IR" sz="1350" dirty="0">
                <a:solidFill>
                  <a:schemeClr val="accent3"/>
                </a:solidFill>
                <a:latin typeface="Estedad SemiBold" panose="02000703000000000000" pitchFamily="2" charset="-78"/>
                <a:cs typeface="Estedad SemiBold" panose="02000703000000000000" pitchFamily="2" charset="-78"/>
              </a:rPr>
              <a:t>9</a:t>
            </a:r>
            <a:r>
              <a:rPr lang="fa-IR" sz="1350" dirty="0">
                <a:latin typeface="Estedad SemiBold" panose="02000703000000000000" pitchFamily="2" charset="-78"/>
                <a:cs typeface="Estedad SemiBold" panose="02000703000000000000" pitchFamily="2" charset="-78"/>
              </a:rPr>
              <a:t> متر و حتی دورتر اقدام به شوت کنند،این بازیکنان رابط بین بازیکن پخش و بازیکنان گوش هستند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77" y="3618548"/>
            <a:ext cx="3406506" cy="26542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158" y="3618548"/>
            <a:ext cx="3818125" cy="2654236"/>
          </a:xfrm>
          <a:prstGeom prst="rect">
            <a:avLst/>
          </a:prstGeom>
        </p:spPr>
      </p:pic>
    </p:spTree>
    <p:extLst>
      <p:ext uri="{BB962C8B-B14F-4D97-AF65-F5344CB8AC3E}">
        <p14:creationId xmlns:p14="http://schemas.microsoft.com/office/powerpoint/2010/main" val="779800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sp>
        <p:nvSpPr>
          <p:cNvPr id="7" name="TextBox 6"/>
          <p:cNvSpPr txBox="1"/>
          <p:nvPr/>
        </p:nvSpPr>
        <p:spPr>
          <a:xfrm>
            <a:off x="268941" y="0"/>
            <a:ext cx="11548844" cy="4004943"/>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600" dirty="0" smtClean="0">
                <a:solidFill>
                  <a:srgbClr val="7030A0"/>
                </a:solidFill>
                <a:latin typeface="Estedad SemiBold" panose="02000703000000000000" pitchFamily="2" charset="-78"/>
                <a:cs typeface="Estedad SemiBold" panose="02000703000000000000" pitchFamily="2" charset="-78"/>
              </a:rPr>
              <a:t>بازیکن خط</a:t>
            </a:r>
          </a:p>
          <a:p>
            <a:pPr algn="just" rtl="1">
              <a:lnSpc>
                <a:spcPct val="450000"/>
              </a:lnSpc>
              <a:buClr>
                <a:schemeClr val="accent1"/>
              </a:buClr>
              <a:buSzPct val="120000"/>
            </a:pPr>
            <a:r>
              <a:rPr lang="fa-IR" sz="1350" dirty="0">
                <a:latin typeface="Estedad SemiBold" panose="02000703000000000000" pitchFamily="2" charset="-78"/>
                <a:cs typeface="Estedad SemiBold" panose="02000703000000000000" pitchFamily="2" charset="-78"/>
              </a:rPr>
              <a:t>این بازیکن با اجرای مانور روی خط محوطه دروازه </a:t>
            </a:r>
            <a:r>
              <a:rPr lang="fa-IR" sz="1350" dirty="0" smtClean="0">
                <a:latin typeface="Estedad SemiBold" panose="02000703000000000000" pitchFamily="2" charset="-78"/>
                <a:cs typeface="Estedad SemiBold" panose="02000703000000000000" pitchFamily="2" charset="-78"/>
              </a:rPr>
              <a:t>(</a:t>
            </a:r>
            <a:r>
              <a:rPr lang="fa-IR" sz="1350" dirty="0" smtClean="0">
                <a:solidFill>
                  <a:schemeClr val="accent3"/>
                </a:solidFill>
                <a:latin typeface="Estedad SemiBold" panose="02000703000000000000" pitchFamily="2" charset="-78"/>
                <a:cs typeface="Estedad SemiBold" panose="02000703000000000000" pitchFamily="2" charset="-78"/>
              </a:rPr>
              <a:t>6</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متر</a:t>
            </a:r>
            <a:r>
              <a:rPr lang="fa-IR" sz="1350" dirty="0">
                <a:latin typeface="Estedad SemiBold" panose="02000703000000000000" pitchFamily="2" charset="-78"/>
                <a:cs typeface="Estedad SemiBold" panose="02000703000000000000" pitchFamily="2" charset="-78"/>
              </a:rPr>
              <a:t>) وظیفه اصلی برهم زدن سازمان دفاعی تیم مقابل را برعهده دارد نسز با جاگیری و موقعیت شناسی به موقع میتواند صاحب توپ شود و با چرخش به موقع به سمت دروازه شوت بزند یکی دیگر از وظایف این بازیکن ریباند توپ هایی است که از دروازه به سمت زمین برگشت می خورند.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524" y="4356578"/>
            <a:ext cx="3193677" cy="1916206"/>
          </a:xfrm>
          <a:prstGeom prst="rect">
            <a:avLst/>
          </a:prstGeom>
        </p:spPr>
      </p:pic>
    </p:spTree>
    <p:extLst>
      <p:ext uri="{BB962C8B-B14F-4D97-AF65-F5344CB8AC3E}">
        <p14:creationId xmlns:p14="http://schemas.microsoft.com/office/powerpoint/2010/main" val="3943997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sp>
        <p:nvSpPr>
          <p:cNvPr id="7" name="TextBox 6"/>
          <p:cNvSpPr txBox="1"/>
          <p:nvPr/>
        </p:nvSpPr>
        <p:spPr>
          <a:xfrm>
            <a:off x="268941" y="0"/>
            <a:ext cx="11548844" cy="2888291"/>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600" dirty="0" smtClean="0">
                <a:solidFill>
                  <a:srgbClr val="7030A0"/>
                </a:solidFill>
                <a:latin typeface="Estedad SemiBold" panose="02000703000000000000" pitchFamily="2" charset="-78"/>
                <a:cs typeface="Estedad SemiBold" panose="02000703000000000000" pitchFamily="2" charset="-78"/>
              </a:rPr>
              <a:t>بازیکن پخش کن</a:t>
            </a:r>
          </a:p>
          <a:p>
            <a:pPr algn="just" rtl="1">
              <a:lnSpc>
                <a:spcPct val="450000"/>
              </a:lnSpc>
              <a:buClr>
                <a:schemeClr val="accent1"/>
              </a:buClr>
              <a:buSzPct val="120000"/>
            </a:pPr>
            <a:r>
              <a:rPr lang="fa-IR" sz="1350" dirty="0">
                <a:latin typeface="Estedad SemiBold" panose="02000703000000000000" pitchFamily="2" charset="-78"/>
                <a:cs typeface="Estedad SemiBold" panose="02000703000000000000" pitchFamily="2" charset="-78"/>
              </a:rPr>
              <a:t>این بازیکن درواقع مغز متفکر تیم در اجرای حرکات و </a:t>
            </a:r>
            <a:r>
              <a:rPr lang="fa-IR" sz="1350" dirty="0" smtClean="0">
                <a:latin typeface="Estedad SemiBold" panose="02000703000000000000" pitchFamily="2" charset="-78"/>
                <a:cs typeface="Estedad SemiBold" panose="02000703000000000000" pitchFamily="2" charset="-78"/>
              </a:rPr>
              <a:t>تاکتیک های </a:t>
            </a:r>
            <a:r>
              <a:rPr lang="fa-IR" sz="1350" dirty="0">
                <a:latin typeface="Estedad SemiBold" panose="02000703000000000000" pitchFamily="2" charset="-78"/>
                <a:cs typeface="Estedad SemiBold" panose="02000703000000000000" pitchFamily="2" charset="-78"/>
              </a:rPr>
              <a:t>تیمی است، تغذیه تمامی بازیکنان برعهده بازیکن پخش و از اهم وظایف اوست،این بازیکن همچنین رابط اتصال سمت راست و چپ </a:t>
            </a:r>
            <a:r>
              <a:rPr lang="fa-IR" sz="1350" dirty="0" smtClean="0">
                <a:latin typeface="Estedad SemiBold" panose="02000703000000000000" pitchFamily="2" charset="-78"/>
                <a:cs typeface="Estedad SemiBold" panose="02000703000000000000" pitchFamily="2" charset="-78"/>
              </a:rPr>
              <a:t>میباشد. </a:t>
            </a:r>
            <a:endParaRPr lang="fa-IR" sz="135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941326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sp>
        <p:nvSpPr>
          <p:cNvPr id="5" name="TextBox 4"/>
          <p:cNvSpPr txBox="1"/>
          <p:nvPr/>
        </p:nvSpPr>
        <p:spPr>
          <a:xfrm>
            <a:off x="6400800" y="637961"/>
            <a:ext cx="5053914"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پست های بازیکنان هندبال در دفاع</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271" y="2837329"/>
            <a:ext cx="3393748" cy="30575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836" y="2837329"/>
            <a:ext cx="3152775" cy="3057525"/>
          </a:xfrm>
          <a:prstGeom prst="rect">
            <a:avLst/>
          </a:prstGeom>
        </p:spPr>
      </p:pic>
      <p:sp>
        <p:nvSpPr>
          <p:cNvPr id="11" name="Rectangle 10"/>
          <p:cNvSpPr/>
          <p:nvPr/>
        </p:nvSpPr>
        <p:spPr>
          <a:xfrm>
            <a:off x="1680804" y="1529069"/>
            <a:ext cx="9773910" cy="307777"/>
          </a:xfrm>
          <a:prstGeom prst="rect">
            <a:avLst/>
          </a:prstGeom>
        </p:spPr>
        <p:txBody>
          <a:bodyPr wrap="square">
            <a:spAutoFit/>
          </a:bodyPr>
          <a:lstStyle/>
          <a:p>
            <a:pPr algn="r" rtl="1"/>
            <a:r>
              <a:rPr lang="fa-IR" sz="1400" dirty="0">
                <a:latin typeface="Estedad SemiBold" panose="02000703000000000000" pitchFamily="2" charset="-78"/>
                <a:cs typeface="Estedad SemiBold" panose="02000703000000000000" pitchFamily="2" charset="-78"/>
              </a:rPr>
              <a:t>سیستم های دفاعی زیادی در هندبال وجود دارد</a:t>
            </a:r>
            <a:r>
              <a:rPr lang="fa-IR" sz="1400" dirty="0" smtClean="0">
                <a:latin typeface="Estedad SemiBold" panose="02000703000000000000" pitchFamily="2" charset="-78"/>
                <a:cs typeface="Estedad SemiBold" panose="02000703000000000000" pitchFamily="2" charset="-78"/>
              </a:rPr>
              <a:t>، می </a:t>
            </a:r>
            <a:r>
              <a:rPr lang="fa-IR" sz="1400" dirty="0">
                <a:latin typeface="Estedad SemiBold" panose="02000703000000000000" pitchFamily="2" charset="-78"/>
                <a:cs typeface="Estedad SemiBold" panose="02000703000000000000" pitchFamily="2" charset="-78"/>
              </a:rPr>
              <a:t>توان از روش های مختلف برای </a:t>
            </a:r>
            <a:r>
              <a:rPr lang="fa-IR" sz="1400" dirty="0" smtClean="0">
                <a:latin typeface="Estedad SemiBold" panose="02000703000000000000" pitchFamily="2" charset="-78"/>
                <a:cs typeface="Estedad SemiBold" panose="02000703000000000000" pitchFamily="2" charset="-78"/>
              </a:rPr>
              <a:t>نامگذاری استفاده کرد.</a:t>
            </a:r>
            <a:endParaRPr lang="en-US" sz="1400" dirty="0"/>
          </a:p>
        </p:txBody>
      </p:sp>
    </p:spTree>
    <p:extLst>
      <p:ext uri="{BB962C8B-B14F-4D97-AF65-F5344CB8AC3E}">
        <p14:creationId xmlns:p14="http://schemas.microsoft.com/office/powerpoint/2010/main" val="2010079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544752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37</a:t>
            </a:fld>
            <a:endParaRPr lang="en-US" dirty="0"/>
          </a:p>
        </p:txBody>
      </p:sp>
      <p:sp>
        <p:nvSpPr>
          <p:cNvPr id="5" name="TextBox 4"/>
          <p:cNvSpPr txBox="1"/>
          <p:nvPr/>
        </p:nvSpPr>
        <p:spPr>
          <a:xfrm>
            <a:off x="8712200" y="637961"/>
            <a:ext cx="2742514"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قوانین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130" y="1119189"/>
            <a:ext cx="11034584" cy="3518271"/>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 دفاع نباید یک موقعیت مستقیم گل را از بازیکن حریف توسط خطا سلب </a:t>
            </a:r>
            <a:r>
              <a:rPr lang="fa-IR" sz="1300" dirty="0" smtClean="0">
                <a:latin typeface="Estedad SemiBold" panose="02000703000000000000" pitchFamily="2" charset="-78"/>
                <a:cs typeface="Estedad SemiBold" panose="02000703000000000000" pitchFamily="2" charset="-78"/>
              </a:rPr>
              <a:t>کند. </a:t>
            </a:r>
            <a:r>
              <a:rPr lang="fa-IR" sz="1300" dirty="0">
                <a:latin typeface="Estedad SemiBold" panose="02000703000000000000" pitchFamily="2" charset="-78"/>
                <a:cs typeface="Estedad SemiBold" panose="02000703000000000000" pitchFamily="2" charset="-78"/>
              </a:rPr>
              <a:t>در صورت بروز این اتفاق ، تیم خاطی با یک پنالتی جریمه خواهد </a:t>
            </a:r>
            <a:r>
              <a:rPr lang="fa-IR" sz="1300" dirty="0" smtClean="0">
                <a:latin typeface="Estedad SemiBold" panose="02000703000000000000" pitchFamily="2" charset="-78"/>
                <a:cs typeface="Estedad SemiBold" panose="02000703000000000000" pitchFamily="2" charset="-78"/>
              </a:rPr>
              <a:t>شد.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هر کدام از بازیکنان هندبال فقط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ثانیه میتوانند توپ را در حالتی که ساکن هستند و هیچ فعالیتی نمیکنند ، نگه </a:t>
            </a:r>
            <a:r>
              <a:rPr lang="fa-IR" sz="1300" dirty="0" smtClean="0">
                <a:latin typeface="Estedad SemiBold" panose="02000703000000000000" pitchFamily="2" charset="-78"/>
                <a:cs typeface="Estedad SemiBold" panose="02000703000000000000" pitchFamily="2" charset="-78"/>
              </a:rPr>
              <a:t>دارند.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بازیکنان مسلتزم به رعایت فاصله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متر از محل پرتاپ خطا و اوت میباشند</a:t>
            </a:r>
            <a:r>
              <a:rPr lang="fa-IR" sz="1300" dirty="0" smtClean="0">
                <a:latin typeface="Estedad SemiBold" panose="02000703000000000000" pitchFamily="2" charset="-78"/>
                <a:cs typeface="Estedad SemiBold" panose="02000703000000000000" pitchFamily="2" charset="-78"/>
              </a:rPr>
              <a:t>.</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در صورتی که بعد از سوت داور مسابقه </a:t>
            </a:r>
            <a:r>
              <a:rPr lang="fa-IR" sz="1300" dirty="0" smtClean="0">
                <a:latin typeface="Estedad SemiBold" panose="02000703000000000000" pitchFamily="2" charset="-78"/>
                <a:cs typeface="Estedad SemiBold" panose="02000703000000000000" pitchFamily="2" charset="-78"/>
              </a:rPr>
              <a:t>گلی </a:t>
            </a:r>
            <a:r>
              <a:rPr lang="fa-IR" sz="1300" dirty="0">
                <a:latin typeface="Estedad SemiBold" panose="02000703000000000000" pitchFamily="2" charset="-78"/>
                <a:cs typeface="Estedad SemiBold" panose="02000703000000000000" pitchFamily="2" charset="-78"/>
              </a:rPr>
              <a:t>به ثمر برسد آن </a:t>
            </a:r>
            <a:r>
              <a:rPr lang="fa-IR" sz="1300" dirty="0" smtClean="0">
                <a:latin typeface="Estedad SemiBold" panose="02000703000000000000" pitchFamily="2" charset="-78"/>
                <a:cs typeface="Estedad SemiBold" panose="02000703000000000000" pitchFamily="2" charset="-78"/>
              </a:rPr>
              <a:t>گل </a:t>
            </a:r>
            <a:r>
              <a:rPr lang="fa-IR" sz="1300" dirty="0">
                <a:latin typeface="Estedad SemiBold" panose="02000703000000000000" pitchFamily="2" charset="-78"/>
                <a:cs typeface="Estedad SemiBold" panose="02000703000000000000" pitchFamily="2" charset="-78"/>
              </a:rPr>
              <a:t>مردود اعلام میشود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420976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38</a:t>
            </a:fld>
            <a:endParaRPr lang="en-US" dirty="0"/>
          </a:p>
        </p:txBody>
      </p:sp>
      <p:graphicFrame>
        <p:nvGraphicFramePr>
          <p:cNvPr id="2" name="Diagram 1"/>
          <p:cNvGraphicFramePr/>
          <p:nvPr>
            <p:extLst>
              <p:ext uri="{D42A27DB-BD31-4B8C-83A1-F6EECF244321}">
                <p14:modId xmlns:p14="http://schemas.microsoft.com/office/powerpoint/2010/main" val="399362199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055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
        <p:nvSpPr>
          <p:cNvPr id="7" name="TextBox 6"/>
          <p:cNvSpPr txBox="1"/>
          <p:nvPr/>
        </p:nvSpPr>
        <p:spPr>
          <a:xfrm>
            <a:off x="419100" y="230189"/>
            <a:ext cx="11403914" cy="2618024"/>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 خاطی محکوم به اخطار </a:t>
            </a:r>
            <a:r>
              <a:rPr lang="fa-IR" sz="1300" dirty="0" smtClean="0">
                <a:latin typeface="Estedad SemiBold" panose="02000703000000000000" pitchFamily="2" charset="-78"/>
                <a:cs typeface="Estedad SemiBold" panose="02000703000000000000" pitchFamily="2" charset="-78"/>
              </a:rPr>
              <a:t>است، </a:t>
            </a:r>
            <a:r>
              <a:rPr lang="fa-IR" sz="1300" dirty="0">
                <a:latin typeface="Estedad SemiBold" panose="02000703000000000000" pitchFamily="2" charset="-78"/>
                <a:cs typeface="Estedad SemiBold" panose="02000703000000000000" pitchFamily="2" charset="-78"/>
              </a:rPr>
              <a:t>بعد از اخطار کارت زرد را داریم و بعد از کارت زرد اخراج </a:t>
            </a:r>
            <a:r>
              <a:rPr lang="fa-IR" sz="1300" dirty="0">
                <a:solidFill>
                  <a:srgbClr val="FF0000"/>
                </a:solidFill>
                <a:latin typeface="Estedad SemiBold" panose="02000703000000000000" pitchFamily="2" charset="-78"/>
                <a:cs typeface="Estedad SemiBold" panose="02000703000000000000" pitchFamily="2" charset="-78"/>
              </a:rPr>
              <a:t>2</a:t>
            </a:r>
            <a:r>
              <a:rPr lang="fa-IR" sz="1300" dirty="0">
                <a:latin typeface="Estedad SemiBold" panose="02000703000000000000" pitchFamily="2" charset="-78"/>
                <a:cs typeface="Estedad SemiBold" panose="02000703000000000000" pitchFamily="2" charset="-78"/>
              </a:rPr>
              <a:t> دقیقه ای توسط داور . در صورتی که تعداد اخراج </a:t>
            </a:r>
            <a:r>
              <a:rPr lang="fa-IR" sz="1300" dirty="0">
                <a:solidFill>
                  <a:srgbClr val="FF0000"/>
                </a:solidFill>
                <a:latin typeface="Estedad SemiBold" panose="02000703000000000000" pitchFamily="2" charset="-78"/>
                <a:cs typeface="Estedad SemiBold" panose="02000703000000000000" pitchFamily="2" charset="-78"/>
              </a:rPr>
              <a:t>2</a:t>
            </a:r>
            <a:r>
              <a:rPr lang="fa-IR" sz="1300" dirty="0">
                <a:latin typeface="Estedad SemiBold" panose="02000703000000000000" pitchFamily="2" charset="-78"/>
                <a:cs typeface="Estedad SemiBold" panose="02000703000000000000" pitchFamily="2" charset="-78"/>
              </a:rPr>
              <a:t> دقیقه ای یک بازیکن به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عدد برسد ، بازیکن خاطی با یک کارت قرمز باید زمین مسابقه را بطور کلی ترک </a:t>
            </a:r>
            <a:r>
              <a:rPr lang="fa-IR" sz="1300" dirty="0" smtClean="0">
                <a:latin typeface="Estedad SemiBold" panose="02000703000000000000" pitchFamily="2" charset="-78"/>
                <a:cs typeface="Estedad SemiBold" panose="02000703000000000000" pitchFamily="2" charset="-78"/>
              </a:rPr>
              <a:t>نماید. </a:t>
            </a:r>
            <a:r>
              <a:rPr lang="fa-IR" sz="1300" dirty="0">
                <a:latin typeface="Estedad SemiBold" panose="02000703000000000000" pitchFamily="2" charset="-78"/>
                <a:cs typeface="Estedad SemiBold" panose="02000703000000000000" pitchFamily="2" charset="-78"/>
              </a:rPr>
              <a:t>تیم اخراجی دهنده بعد از </a:t>
            </a:r>
            <a:r>
              <a:rPr lang="fa-IR" sz="1300" dirty="0" smtClean="0">
                <a:latin typeface="Estedad SemiBold" panose="02000703000000000000" pitchFamily="2" charset="-78"/>
                <a:cs typeface="Estedad SemiBold" panose="02000703000000000000" pitchFamily="2" charset="-78"/>
              </a:rPr>
              <a:t>دو </a:t>
            </a:r>
            <a:r>
              <a:rPr lang="fa-IR" sz="1300" dirty="0">
                <a:latin typeface="Estedad SemiBold" panose="02000703000000000000" pitchFamily="2" charset="-78"/>
                <a:cs typeface="Estedad SemiBold" panose="02000703000000000000" pitchFamily="2" charset="-78"/>
              </a:rPr>
              <a:t>دقیقه میتواند بازیکن جدید را جایگزین نماید</a:t>
            </a:r>
            <a:r>
              <a:rPr lang="fa-IR" sz="1300" dirty="0" smtClean="0">
                <a:latin typeface="Estedad SemiBold" panose="02000703000000000000" pitchFamily="2" charset="-78"/>
                <a:cs typeface="Estedad SemiBold" panose="02000703000000000000" pitchFamily="2" charset="-78"/>
              </a:rPr>
              <a:t>.</a:t>
            </a:r>
            <a:endParaRPr lang="en-US" sz="1300" dirty="0" smtClean="0">
              <a:latin typeface="Estedad SemiBold" panose="02000703000000000000" pitchFamily="2" charset="-78"/>
              <a:cs typeface="Estedad SemiBold" panose="02000703000000000000" pitchFamily="2" charset="-78"/>
            </a:endParaRP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به هر بازيكن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كارت و به هر تيم سه كارت زرد تعلق </a:t>
            </a:r>
            <a:r>
              <a:rPr lang="fa-IR" sz="1300" dirty="0" smtClean="0">
                <a:latin typeface="Estedad SemiBold" panose="02000703000000000000" pitchFamily="2" charset="-78"/>
                <a:cs typeface="Estedad SemiBold" panose="02000703000000000000" pitchFamily="2" charset="-78"/>
              </a:rPr>
              <a:t>میگيرد </a:t>
            </a:r>
            <a:r>
              <a:rPr lang="fa-IR" sz="1300" dirty="0">
                <a:latin typeface="Estedad SemiBold" panose="02000703000000000000" pitchFamily="2" charset="-78"/>
                <a:cs typeface="Estedad SemiBold" panose="02000703000000000000" pitchFamily="2" charset="-78"/>
              </a:rPr>
              <a:t>و بعد از آن اخراج </a:t>
            </a:r>
            <a:r>
              <a:rPr lang="fa-IR" sz="1300" dirty="0" smtClean="0">
                <a:latin typeface="Estedad SemiBold" panose="02000703000000000000" pitchFamily="2" charset="-78"/>
                <a:cs typeface="Estedad SemiBold" panose="02000703000000000000" pitchFamily="2" charset="-78"/>
              </a:rPr>
              <a:t>دو </a:t>
            </a:r>
            <a:r>
              <a:rPr lang="fa-IR" sz="1300" dirty="0">
                <a:latin typeface="Estedad SemiBold" panose="02000703000000000000" pitchFamily="2" charset="-78"/>
                <a:cs typeface="Estedad SemiBold" panose="02000703000000000000" pitchFamily="2" charset="-78"/>
              </a:rPr>
              <a:t>دقيقه </a:t>
            </a:r>
            <a:r>
              <a:rPr lang="fa-IR" sz="1300" dirty="0" smtClean="0">
                <a:latin typeface="Estedad SemiBold" panose="02000703000000000000" pitchFamily="2" charset="-78"/>
                <a:cs typeface="Estedad SemiBold" panose="02000703000000000000" pitchFamily="2" charset="-78"/>
              </a:rPr>
              <a:t>ای برای بازيكن </a:t>
            </a:r>
            <a:r>
              <a:rPr lang="fa-IR" sz="1300" dirty="0">
                <a:latin typeface="Estedad SemiBold" panose="02000703000000000000" pitchFamily="2" charset="-78"/>
                <a:cs typeface="Estedad SemiBold" panose="02000703000000000000" pitchFamily="2" charset="-78"/>
              </a:rPr>
              <a:t>به همراه خواهد داشت</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446" y="3635571"/>
            <a:ext cx="4062448" cy="28792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834" y="3635571"/>
            <a:ext cx="4323213" cy="2879260"/>
          </a:xfrm>
          <a:prstGeom prst="rect">
            <a:avLst/>
          </a:prstGeom>
        </p:spPr>
      </p:pic>
    </p:spTree>
    <p:extLst>
      <p:ext uri="{BB962C8B-B14F-4D97-AF65-F5344CB8AC3E}">
        <p14:creationId xmlns:p14="http://schemas.microsoft.com/office/powerpoint/2010/main" val="413804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775" y="184692"/>
            <a:ext cx="4323398" cy="26064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57" y="3040211"/>
            <a:ext cx="8814716" cy="357080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457" y="184693"/>
            <a:ext cx="4249272" cy="2606424"/>
          </a:xfrm>
          <a:prstGeom prst="rect">
            <a:avLst/>
          </a:prstGeom>
        </p:spPr>
      </p:pic>
    </p:spTree>
    <p:extLst>
      <p:ext uri="{BB962C8B-B14F-4D97-AF65-F5344CB8AC3E}">
        <p14:creationId xmlns:p14="http://schemas.microsoft.com/office/powerpoint/2010/main" val="1375266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sp>
        <p:nvSpPr>
          <p:cNvPr id="7" name="TextBox 6"/>
          <p:cNvSpPr txBox="1"/>
          <p:nvPr/>
        </p:nvSpPr>
        <p:spPr>
          <a:xfrm>
            <a:off x="419100" y="77789"/>
            <a:ext cx="11403914" cy="5318764"/>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بازیکنان مسلتزم به رعایت فاصله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متر از محل پرتاپ خطا و اوت میباشند</a:t>
            </a:r>
            <a:r>
              <a:rPr lang="fa-IR" sz="1300" dirty="0" smtClean="0">
                <a:latin typeface="Estedad SemiBold" panose="02000703000000000000" pitchFamily="2" charset="-78"/>
                <a:cs typeface="Estedad SemiBold" panose="02000703000000000000" pitchFamily="2" charset="-78"/>
              </a:rPr>
              <a:t>.</a:t>
            </a:r>
            <a:endParaRPr lang="en-US" sz="1300" dirty="0" smtClean="0">
              <a:latin typeface="Estedad SemiBold" panose="02000703000000000000" pitchFamily="2" charset="-78"/>
              <a:cs typeface="Estedad SemiBold" panose="02000703000000000000" pitchFamily="2" charset="-78"/>
            </a:endParaRP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بازیکنان نباید مانع از شروع سریع تیم حریف شوند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در هنگام پرتاپ اوت ، بازیکن باید یک پایش روی خط طولی زمین باشد و همانطور که </a:t>
            </a:r>
            <a:r>
              <a:rPr lang="fa-IR" sz="1300" dirty="0" smtClean="0">
                <a:latin typeface="Estedad SemiBold" panose="02000703000000000000" pitchFamily="2" charset="-78"/>
                <a:cs typeface="Estedad SemiBold" panose="02000703000000000000" pitchFamily="2" charset="-78"/>
              </a:rPr>
              <a:t>گفته شد </a:t>
            </a:r>
            <a:r>
              <a:rPr lang="fa-IR" sz="1300" dirty="0">
                <a:latin typeface="Estedad SemiBold" panose="02000703000000000000" pitchFamily="2" charset="-78"/>
                <a:cs typeface="Estedad SemiBold" panose="02000703000000000000" pitchFamily="2" charset="-78"/>
              </a:rPr>
              <a:t>بازیکنان باید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متر از محل شروع اوت فاصله داشته باشند.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 حق ندارد وقتی در محل شروع اوت قرار رفت توپ را به زمین زده و دوباره در دست بگیرد و پرتاب اوت را به بازیکن دیگری واگذار </a:t>
            </a:r>
            <a:r>
              <a:rPr lang="fa-IR" sz="1300" dirty="0" smtClean="0">
                <a:latin typeface="Estedad SemiBold" panose="02000703000000000000" pitchFamily="2" charset="-78"/>
                <a:cs typeface="Estedad SemiBold" panose="02000703000000000000" pitchFamily="2" charset="-78"/>
              </a:rPr>
              <a:t>نماید.</a:t>
            </a:r>
            <a:endParaRPr lang="fa-IR" sz="1300" dirty="0">
              <a:latin typeface="Estedad SemiBold" panose="02000703000000000000" pitchFamily="2" charset="-78"/>
              <a:cs typeface="Estedad SemiBold" panose="02000703000000000000" pitchFamily="2" charset="-78"/>
            </a:endParaRP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هر بازیکن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ثانیه مهلت برای شروع خطا و اوت </a:t>
            </a:r>
            <a:r>
              <a:rPr lang="fa-IR" sz="1300" dirty="0" smtClean="0">
                <a:latin typeface="Estedad SemiBold" panose="02000703000000000000" pitchFamily="2" charset="-78"/>
                <a:cs typeface="Estedad SemiBold" panose="02000703000000000000" pitchFamily="2" charset="-78"/>
              </a:rPr>
              <a:t>دارد.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در هنگام پرتاپ اوت ، بازیکن باید یک پایش روی خط طولی زمین باشد</a:t>
            </a:r>
          </a:p>
        </p:txBody>
      </p:sp>
    </p:spTree>
    <p:extLst>
      <p:ext uri="{BB962C8B-B14F-4D97-AF65-F5344CB8AC3E}">
        <p14:creationId xmlns:p14="http://schemas.microsoft.com/office/powerpoint/2010/main" val="2366946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41</a:t>
            </a:fld>
            <a:endParaRPr lang="en-US" dirty="0"/>
          </a:p>
        </p:txBody>
      </p:sp>
      <p:sp>
        <p:nvSpPr>
          <p:cNvPr id="7" name="TextBox 6"/>
          <p:cNvSpPr txBox="1"/>
          <p:nvPr/>
        </p:nvSpPr>
        <p:spPr>
          <a:xfrm>
            <a:off x="419100" y="77789"/>
            <a:ext cx="11403914" cy="4418517"/>
          </a:xfrm>
          <a:prstGeom prst="rect">
            <a:avLst/>
          </a:prstGeom>
          <a:noFill/>
        </p:spPr>
        <p:txBody>
          <a:bodyPr wrap="square" rtlCol="0">
            <a:spAutoFit/>
          </a:bodyPr>
          <a:lstStyle/>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بازیکنان به هر نحوی نباید وارد منطقه </a:t>
            </a:r>
            <a:r>
              <a:rPr lang="fa-IR" sz="1300" dirty="0">
                <a:solidFill>
                  <a:srgbClr val="FF0000"/>
                </a:solidFill>
                <a:latin typeface="Estedad SemiBold" panose="02000703000000000000" pitchFamily="2" charset="-78"/>
                <a:cs typeface="Estedad SemiBold" panose="02000703000000000000" pitchFamily="2" charset="-78"/>
              </a:rPr>
              <a:t>6 </a:t>
            </a:r>
            <a:r>
              <a:rPr lang="fa-IR" sz="1300" dirty="0">
                <a:latin typeface="Estedad SemiBold" panose="02000703000000000000" pitchFamily="2" charset="-78"/>
                <a:cs typeface="Estedad SemiBold" panose="02000703000000000000" pitchFamily="2" charset="-78"/>
              </a:rPr>
              <a:t>متر دروازه بان شوند.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هنگامی که توپ به بازیکن های حریف (بجز دروازه بان ) برخورد کند و به بیرون </a:t>
            </a:r>
            <a:r>
              <a:rPr lang="fa-IR" sz="1300" dirty="0" smtClean="0">
                <a:latin typeface="Estedad SemiBold" panose="02000703000000000000" pitchFamily="2" charset="-78"/>
                <a:cs typeface="Estedad SemiBold" panose="02000703000000000000" pitchFamily="2" charset="-78"/>
              </a:rPr>
              <a:t>برود، </a:t>
            </a:r>
            <a:r>
              <a:rPr lang="fa-IR" sz="1300" dirty="0">
                <a:latin typeface="Estedad SemiBold" panose="02000703000000000000" pitchFamily="2" charset="-78"/>
                <a:cs typeface="Estedad SemiBold" panose="02000703000000000000" pitchFamily="2" charset="-78"/>
              </a:rPr>
              <a:t>تیم حمله کننده صاحب یک ضربه کرنر میشود</a:t>
            </a:r>
            <a:r>
              <a:rPr lang="fa-IR" sz="1300" dirty="0" smtClean="0">
                <a:latin typeface="Estedad SemiBold" panose="02000703000000000000" pitchFamily="2" charset="-78"/>
                <a:cs typeface="Estedad SemiBold" panose="02000703000000000000" pitchFamily="2" charset="-78"/>
              </a:rPr>
              <a:t>. بازیکن </a:t>
            </a:r>
            <a:r>
              <a:rPr lang="fa-IR" sz="1300" dirty="0">
                <a:latin typeface="Estedad SemiBold" panose="02000703000000000000" pitchFamily="2" charset="-78"/>
                <a:cs typeface="Estedad SemiBold" panose="02000703000000000000" pitchFamily="2" charset="-78"/>
              </a:rPr>
              <a:t>زننده کرنر باید یک پا را روی گوشه خط کناری و خط دروازه گذاشته و توپ را به داخل پاس می دهد.</a:t>
            </a:r>
          </a:p>
          <a:p>
            <a:pPr marL="285750" indent="-285750" algn="just" rtl="1">
              <a:lnSpc>
                <a:spcPct val="45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در صورتی که توپ به بدن دروازه بان برخورد کند و به بیرون برود ، هیچ کرنری بدست نمی اید و دروازه بان توپ را از محوطه خودی شروع میکند.</a:t>
            </a:r>
          </a:p>
          <a:p>
            <a:pPr marL="285750" indent="-285750" algn="just" rtl="1">
              <a:lnSpc>
                <a:spcPct val="450000"/>
              </a:lnSpc>
              <a:buClr>
                <a:schemeClr val="accent1"/>
              </a:buClr>
              <a:buSzPct val="120000"/>
              <a:buFont typeface="Wingdings" panose="05000000000000000000" pitchFamily="2" charset="2"/>
              <a:buChar char="§"/>
            </a:pPr>
            <a:r>
              <a:rPr lang="fa-IR" sz="1300" dirty="0" smtClean="0">
                <a:latin typeface="Estedad SemiBold" panose="02000703000000000000" pitchFamily="2" charset="-78"/>
                <a:cs typeface="Estedad SemiBold" panose="02000703000000000000" pitchFamily="2" charset="-78"/>
              </a:rPr>
              <a:t>در </a:t>
            </a:r>
            <a:r>
              <a:rPr lang="fa-IR" sz="1300" dirty="0">
                <a:latin typeface="Estedad SemiBold" panose="02000703000000000000" pitchFamily="2" charset="-78"/>
                <a:cs typeface="Estedad SemiBold" panose="02000703000000000000" pitchFamily="2" charset="-78"/>
              </a:rPr>
              <a:t>صورتی که حریف مرتکب خطایی شود ممکن است داور شما را صاحب یک ضربه آزاد </a:t>
            </a:r>
            <a:r>
              <a:rPr lang="fa-IR" sz="1300" dirty="0" smtClean="0">
                <a:latin typeface="Estedad SemiBold" panose="02000703000000000000" pitchFamily="2" charset="-78"/>
                <a:cs typeface="Estedad SemiBold" panose="02000703000000000000" pitchFamily="2" charset="-78"/>
              </a:rPr>
              <a:t>کند. </a:t>
            </a:r>
            <a:r>
              <a:rPr lang="fa-IR" sz="1300" dirty="0">
                <a:latin typeface="Estedad SemiBold" panose="02000703000000000000" pitchFamily="2" charset="-78"/>
                <a:cs typeface="Estedad SemiBold" panose="02000703000000000000" pitchFamily="2" charset="-78"/>
              </a:rPr>
              <a:t>بازیکنان باید از محل شروع </a:t>
            </a:r>
            <a:r>
              <a:rPr lang="fa-IR" sz="1300" dirty="0">
                <a:solidFill>
                  <a:srgbClr val="FF0000"/>
                </a:solidFill>
                <a:latin typeface="Estedad SemiBold" panose="02000703000000000000" pitchFamily="2" charset="-78"/>
                <a:cs typeface="Estedad SemiBold" panose="02000703000000000000" pitchFamily="2" charset="-78"/>
              </a:rPr>
              <a:t>3</a:t>
            </a:r>
            <a:r>
              <a:rPr lang="fa-IR" sz="1300" dirty="0">
                <a:latin typeface="Estedad SemiBold" panose="02000703000000000000" pitchFamily="2" charset="-78"/>
                <a:cs typeface="Estedad SemiBold" panose="02000703000000000000" pitchFamily="2" charset="-78"/>
              </a:rPr>
              <a:t> متر فاصله داشته باشند.</a:t>
            </a:r>
          </a:p>
        </p:txBody>
      </p:sp>
    </p:spTree>
    <p:extLst>
      <p:ext uri="{BB962C8B-B14F-4D97-AF65-F5344CB8AC3E}">
        <p14:creationId xmlns:p14="http://schemas.microsoft.com/office/powerpoint/2010/main" val="3608825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42</a:t>
            </a:fld>
            <a:endParaRPr lang="en-US" dirty="0"/>
          </a:p>
        </p:txBody>
      </p:sp>
      <p:sp>
        <p:nvSpPr>
          <p:cNvPr id="7" name="TextBox 6"/>
          <p:cNvSpPr txBox="1"/>
          <p:nvPr/>
        </p:nvSpPr>
        <p:spPr>
          <a:xfrm>
            <a:off x="419100" y="230189"/>
            <a:ext cx="11403914" cy="2492990"/>
          </a:xfrm>
          <a:prstGeom prst="rect">
            <a:avLst/>
          </a:prstGeom>
          <a:noFill/>
        </p:spPr>
        <p:txBody>
          <a:bodyPr wrap="square" rtlCol="0">
            <a:spAutoFit/>
          </a:bodyPr>
          <a:lstStyle/>
          <a:p>
            <a:pPr marL="285750" indent="-285750" algn="just" rtl="1">
              <a:lnSpc>
                <a:spcPct val="400000"/>
              </a:lnSpc>
              <a:buClr>
                <a:schemeClr val="accent1"/>
              </a:buClr>
              <a:buSzPct val="120000"/>
              <a:buFont typeface="Wingdings" panose="05000000000000000000" pitchFamily="2" charset="2"/>
              <a:buChar char="§"/>
            </a:pPr>
            <a:r>
              <a:rPr lang="fa-IR" sz="1300" dirty="0">
                <a:solidFill>
                  <a:srgbClr val="FF0000"/>
                </a:solidFill>
                <a:latin typeface="Estedad SemiBold" panose="02000703000000000000" pitchFamily="2" charset="-78"/>
                <a:cs typeface="Estedad SemiBold" panose="02000703000000000000" pitchFamily="2" charset="-78"/>
              </a:rPr>
              <a:t>پنالتی</a:t>
            </a:r>
            <a:r>
              <a:rPr lang="fa-IR" sz="1300" dirty="0">
                <a:latin typeface="Estedad SemiBold" panose="02000703000000000000" pitchFamily="2" charset="-78"/>
                <a:cs typeface="Estedad SemiBold" panose="02000703000000000000" pitchFamily="2" charset="-78"/>
              </a:rPr>
              <a:t> : ضربات پنالتی از نقطه پنالتی که در </a:t>
            </a:r>
            <a:r>
              <a:rPr lang="fa-IR" sz="1300" dirty="0">
                <a:solidFill>
                  <a:srgbClr val="FF0000"/>
                </a:solidFill>
                <a:latin typeface="Estedad SemiBold" panose="02000703000000000000" pitchFamily="2" charset="-78"/>
                <a:cs typeface="Estedad SemiBold" panose="02000703000000000000" pitchFamily="2" charset="-78"/>
              </a:rPr>
              <a:t>7</a:t>
            </a:r>
            <a:r>
              <a:rPr lang="fa-IR" sz="1300" dirty="0">
                <a:latin typeface="Estedad SemiBold" panose="02000703000000000000" pitchFamily="2" charset="-78"/>
                <a:cs typeface="Estedad SemiBold" panose="02000703000000000000" pitchFamily="2" charset="-78"/>
              </a:rPr>
              <a:t> متری خط درواره قرار دارد زده میشوند و همه بازیکنان بجز بازیکن زننده پنالتی در خط </a:t>
            </a:r>
            <a:r>
              <a:rPr lang="fa-IR" sz="1300" dirty="0">
                <a:solidFill>
                  <a:srgbClr val="FF0000"/>
                </a:solidFill>
                <a:latin typeface="Estedad SemiBold" panose="02000703000000000000" pitchFamily="2" charset="-78"/>
                <a:cs typeface="Estedad SemiBold" panose="02000703000000000000" pitchFamily="2" charset="-78"/>
              </a:rPr>
              <a:t>9</a:t>
            </a:r>
            <a:r>
              <a:rPr lang="fa-IR" sz="1300" dirty="0">
                <a:latin typeface="Estedad SemiBold" panose="02000703000000000000" pitchFamily="2" charset="-78"/>
                <a:cs typeface="Estedad SemiBold" panose="02000703000000000000" pitchFamily="2" charset="-78"/>
              </a:rPr>
              <a:t> متر که در فاصله </a:t>
            </a:r>
            <a:r>
              <a:rPr lang="fa-IR" sz="1300" dirty="0">
                <a:solidFill>
                  <a:srgbClr val="FF0000"/>
                </a:solidFill>
                <a:latin typeface="Estedad SemiBold" panose="02000703000000000000" pitchFamily="2" charset="-78"/>
                <a:cs typeface="Estedad SemiBold" panose="02000703000000000000" pitchFamily="2" charset="-78"/>
              </a:rPr>
              <a:t>9</a:t>
            </a:r>
            <a:r>
              <a:rPr lang="fa-IR" sz="1300" dirty="0">
                <a:latin typeface="Estedad SemiBold" panose="02000703000000000000" pitchFamily="2" charset="-78"/>
                <a:cs typeface="Estedad SemiBold" panose="02000703000000000000" pitchFamily="2" charset="-78"/>
              </a:rPr>
              <a:t> متری خط دروازه قرار دارد مستقر میشوند. زننده پنالتی یک پایش را روی نقطه پنالتی قرار میدهد و پای دیگرش آزاد است ، او باید به این نکته دقت کند که که پای اول او که در روی نقطه پنالتی است نباید جابجا </a:t>
            </a:r>
            <a:r>
              <a:rPr lang="fa-IR" sz="1300" dirty="0" smtClean="0">
                <a:latin typeface="Estedad SemiBold" panose="02000703000000000000" pitchFamily="2" charset="-78"/>
                <a:cs typeface="Estedad SemiBold" panose="02000703000000000000" pitchFamily="2" charset="-78"/>
              </a:rPr>
              <a:t>شود. </a:t>
            </a:r>
            <a:r>
              <a:rPr lang="fa-IR" sz="1300" dirty="0">
                <a:latin typeface="Estedad SemiBold" panose="02000703000000000000" pitchFamily="2" charset="-78"/>
                <a:cs typeface="Estedad SemiBold" panose="02000703000000000000" pitchFamily="2" charset="-78"/>
              </a:rPr>
              <a:t>درصورت بروز این اتفاق ، پنالتی از دست میرود.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47" y="3331240"/>
            <a:ext cx="4754011" cy="294154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32" t="12745" r="1791" b="13922"/>
          <a:stretch/>
        </p:blipFill>
        <p:spPr>
          <a:xfrm>
            <a:off x="5975409" y="3331240"/>
            <a:ext cx="5143768" cy="2941544"/>
          </a:xfrm>
          <a:prstGeom prst="rect">
            <a:avLst/>
          </a:prstGeom>
        </p:spPr>
      </p:pic>
    </p:spTree>
    <p:extLst>
      <p:ext uri="{BB962C8B-B14F-4D97-AF65-F5344CB8AC3E}">
        <p14:creationId xmlns:p14="http://schemas.microsoft.com/office/powerpoint/2010/main" val="1135345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43</a:t>
            </a:fld>
            <a:endParaRPr lang="en-US" dirty="0"/>
          </a:p>
        </p:txBody>
      </p:sp>
      <p:sp>
        <p:nvSpPr>
          <p:cNvPr id="5" name="TextBox 4"/>
          <p:cNvSpPr txBox="1"/>
          <p:nvPr/>
        </p:nvSpPr>
        <p:spPr>
          <a:xfrm>
            <a:off x="8712200" y="637961"/>
            <a:ext cx="2742514"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خطاهای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130" y="1119189"/>
            <a:ext cx="11034584" cy="742511"/>
          </a:xfrm>
          <a:prstGeom prst="rect">
            <a:avLst/>
          </a:prstGeom>
          <a:noFill/>
        </p:spPr>
        <p:txBody>
          <a:bodyPr wrap="square" rtlCol="0">
            <a:spAutoFit/>
          </a:bodyPr>
          <a:lstStyle/>
          <a:p>
            <a:pPr marL="285750" indent="-285750" algn="just" rtl="1">
              <a:lnSpc>
                <a:spcPct val="400000"/>
              </a:lnSpc>
              <a:buClr>
                <a:schemeClr val="accent1"/>
              </a:buClr>
              <a:buSzPct val="120000"/>
              <a:buFont typeface="Wingdings" panose="05000000000000000000" pitchFamily="2" charset="2"/>
              <a:buChar char="§"/>
            </a:pPr>
            <a:r>
              <a:rPr lang="fa-IR" sz="1300" dirty="0">
                <a:latin typeface="Estedad SemiBold" panose="02000703000000000000" pitchFamily="2" charset="-78"/>
                <a:cs typeface="Estedad SemiBold" panose="02000703000000000000" pitchFamily="2" charset="-78"/>
              </a:rPr>
              <a:t> هر گونه حرکتی که بازیکن دفاع روی بازیکن حمله کننده انجام دهد و او سرنگون کرده و یا موقعیت را از او سلب کند ، خطا محسوب میشود</a:t>
            </a:r>
            <a:r>
              <a:rPr lang="fa-IR" sz="1300" dirty="0" smtClean="0">
                <a:latin typeface="Estedad SemiBold" panose="02000703000000000000" pitchFamily="2" charset="-78"/>
                <a:cs typeface="Estedad SemiBold" panose="02000703000000000000" pitchFamily="2" charset="-78"/>
              </a:rPr>
              <a:t>.</a:t>
            </a:r>
          </a:p>
        </p:txBody>
      </p:sp>
      <p:grpSp>
        <p:nvGrpSpPr>
          <p:cNvPr id="2" name="Group 1"/>
          <p:cNvGrpSpPr/>
          <p:nvPr/>
        </p:nvGrpSpPr>
        <p:grpSpPr>
          <a:xfrm>
            <a:off x="2076622" y="3065850"/>
            <a:ext cx="7721600" cy="1620450"/>
            <a:chOff x="2730500" y="3154750"/>
            <a:chExt cx="7721600" cy="1382242"/>
          </a:xfrm>
        </p:grpSpPr>
        <p:sp>
          <p:nvSpPr>
            <p:cNvPr id="8" name="Rectangle 7"/>
            <p:cNvSpPr/>
            <p:nvPr/>
          </p:nvSpPr>
          <p:spPr>
            <a:xfrm>
              <a:off x="8039100" y="3158525"/>
              <a:ext cx="2413000"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خطا برخورد توپ با پا</a:t>
              </a:r>
              <a:endParaRPr lang="en-US" sz="1400" dirty="0">
                <a:latin typeface="Estedad SemiBold" panose="02000703000000000000" pitchFamily="2" charset="-78"/>
                <a:cs typeface="Estedad SemiBold" panose="02000703000000000000" pitchFamily="2" charset="-78"/>
              </a:endParaRPr>
            </a:p>
          </p:txBody>
        </p:sp>
        <p:sp>
          <p:nvSpPr>
            <p:cNvPr id="9" name="Rectangle 8"/>
            <p:cNvSpPr/>
            <p:nvPr/>
          </p:nvSpPr>
          <p:spPr>
            <a:xfrm>
              <a:off x="5384800" y="3158525"/>
              <a:ext cx="2413000" cy="48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خطا دریبل - دابل</a:t>
              </a:r>
              <a:endParaRPr lang="en-US" sz="1400" dirty="0">
                <a:latin typeface="Estedad SemiBold" panose="02000703000000000000" pitchFamily="2" charset="-78"/>
                <a:cs typeface="Estedad SemiBold" panose="02000703000000000000" pitchFamily="2" charset="-78"/>
              </a:endParaRPr>
            </a:p>
          </p:txBody>
        </p:sp>
        <p:sp>
          <p:nvSpPr>
            <p:cNvPr id="10" name="Rectangle 9"/>
            <p:cNvSpPr/>
            <p:nvPr/>
          </p:nvSpPr>
          <p:spPr>
            <a:xfrm>
              <a:off x="6921500" y="4055764"/>
              <a:ext cx="2413000" cy="4812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خطا دیسکالیفه</a:t>
              </a:r>
              <a:endParaRPr lang="en-US" sz="1400" dirty="0">
                <a:latin typeface="Estedad SemiBold" panose="02000703000000000000" pitchFamily="2" charset="-78"/>
                <a:cs typeface="Estedad SemiBold" panose="02000703000000000000" pitchFamily="2" charset="-78"/>
              </a:endParaRPr>
            </a:p>
          </p:txBody>
        </p:sp>
        <p:sp>
          <p:nvSpPr>
            <p:cNvPr id="11" name="Rectangle 10"/>
            <p:cNvSpPr/>
            <p:nvPr/>
          </p:nvSpPr>
          <p:spPr>
            <a:xfrm>
              <a:off x="2730500" y="3154750"/>
              <a:ext cx="2413000" cy="481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خطا شش متر</a:t>
              </a:r>
              <a:endParaRPr lang="en-US" sz="1400" dirty="0">
                <a:latin typeface="Estedad SemiBold" panose="02000703000000000000" pitchFamily="2" charset="-78"/>
                <a:cs typeface="Estedad SemiBold" panose="02000703000000000000" pitchFamily="2" charset="-78"/>
              </a:endParaRPr>
            </a:p>
          </p:txBody>
        </p:sp>
        <p:sp>
          <p:nvSpPr>
            <p:cNvPr id="12" name="Rectangle 11"/>
            <p:cNvSpPr/>
            <p:nvPr/>
          </p:nvSpPr>
          <p:spPr>
            <a:xfrm>
              <a:off x="4114800" y="4055764"/>
              <a:ext cx="2413000" cy="4812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خطا شش رانینگ</a:t>
              </a:r>
              <a:endParaRPr lang="en-US" sz="1400" dirty="0">
                <a:latin typeface="Estedad SemiBold" panose="02000703000000000000" pitchFamily="2" charset="-78"/>
                <a:cs typeface="Estedad SemiBold" panose="02000703000000000000" pitchFamily="2" charset="-78"/>
              </a:endParaRPr>
            </a:p>
          </p:txBody>
        </p:sp>
      </p:grpSp>
    </p:spTree>
    <p:extLst>
      <p:ext uri="{BB962C8B-B14F-4D97-AF65-F5344CB8AC3E}">
        <p14:creationId xmlns:p14="http://schemas.microsoft.com/office/powerpoint/2010/main" val="2837106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44</a:t>
            </a:fld>
            <a:endParaRPr lang="en-US" dirty="0"/>
          </a:p>
        </p:txBody>
      </p:sp>
      <p:sp>
        <p:nvSpPr>
          <p:cNvPr id="7" name="TextBox 6"/>
          <p:cNvSpPr txBox="1"/>
          <p:nvPr/>
        </p:nvSpPr>
        <p:spPr>
          <a:xfrm>
            <a:off x="276544" y="1169989"/>
            <a:ext cx="11034584" cy="792525"/>
          </a:xfrm>
          <a:prstGeom prst="rect">
            <a:avLst/>
          </a:prstGeom>
          <a:noFill/>
        </p:spPr>
        <p:txBody>
          <a:bodyPr wrap="square" rtlCol="0">
            <a:spAutoFit/>
          </a:bodyPr>
          <a:lstStyle/>
          <a:p>
            <a:pPr algn="just" rtl="1">
              <a:lnSpc>
                <a:spcPct val="400000"/>
              </a:lnSpc>
              <a:buClr>
                <a:schemeClr val="accent1"/>
              </a:buClr>
              <a:buSzPct val="120000"/>
            </a:pPr>
            <a:r>
              <a:rPr lang="fa-IR" sz="1400" dirty="0" smtClean="0">
                <a:latin typeface="Estedad SemiBold" panose="02000703000000000000" pitchFamily="2" charset="-78"/>
                <a:cs typeface="Estedad SemiBold" panose="02000703000000000000" pitchFamily="2" charset="-78"/>
              </a:rPr>
              <a:t>اگر </a:t>
            </a:r>
            <a:r>
              <a:rPr lang="fa-IR" sz="1400" dirty="0">
                <a:latin typeface="Estedad SemiBold" panose="02000703000000000000" pitchFamily="2" charset="-78"/>
                <a:cs typeface="Estedad SemiBold" panose="02000703000000000000" pitchFamily="2" charset="-78"/>
              </a:rPr>
              <a:t>توپ به هر نحوی به پای بازیکن های داخل زمین (بجز دروازه بان) برخورد کند خطا محسوب شده و مالکیت توپ به تیم حریف واگذار میشود.</a:t>
            </a:r>
          </a:p>
        </p:txBody>
      </p:sp>
      <p:sp>
        <p:nvSpPr>
          <p:cNvPr id="5" name="Rectangle 4"/>
          <p:cNvSpPr/>
          <p:nvPr/>
        </p:nvSpPr>
        <p:spPr>
          <a:xfrm>
            <a:off x="8459077" y="465682"/>
            <a:ext cx="2725051"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خطا برخورد توپ با پا</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6" name="Rectangle 5"/>
          <p:cNvSpPr/>
          <p:nvPr/>
        </p:nvSpPr>
        <p:spPr>
          <a:xfrm>
            <a:off x="11346054" y="465682"/>
            <a:ext cx="4667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mic Sans MS" panose="030F0702030302020204" pitchFamily="66" charset="0"/>
              </a:rPr>
              <a:t>1</a:t>
            </a:r>
          </a:p>
        </p:txBody>
      </p:sp>
      <p:sp>
        <p:nvSpPr>
          <p:cNvPr id="8" name="TextBox 7"/>
          <p:cNvSpPr txBox="1"/>
          <p:nvPr/>
        </p:nvSpPr>
        <p:spPr>
          <a:xfrm>
            <a:off x="872414" y="3880672"/>
            <a:ext cx="10311714" cy="954107"/>
          </a:xfrm>
          <a:prstGeom prst="rect">
            <a:avLst/>
          </a:prstGeom>
          <a:noFill/>
        </p:spPr>
        <p:txBody>
          <a:bodyPr wrap="square" rtlCol="0">
            <a:spAutoFit/>
          </a:bodyPr>
          <a:lstStyle/>
          <a:p>
            <a:pPr algn="just" rtl="1">
              <a:lnSpc>
                <a:spcPct val="400000"/>
              </a:lnSpc>
              <a:buClr>
                <a:schemeClr val="accent1"/>
              </a:buClr>
              <a:buSzPct val="120000"/>
            </a:pPr>
            <a:r>
              <a:rPr lang="fa-IR" sz="1400" dirty="0" smtClean="0">
                <a:latin typeface="Estedad SemiBold" panose="02000703000000000000" pitchFamily="2" charset="-78"/>
                <a:cs typeface="Estedad SemiBold" panose="02000703000000000000" pitchFamily="2" charset="-78"/>
              </a:rPr>
              <a:t>بازیکن </a:t>
            </a:r>
            <a:r>
              <a:rPr lang="fa-IR" sz="1400" dirty="0">
                <a:latin typeface="Estedad SemiBold" panose="02000703000000000000" pitchFamily="2" charset="-78"/>
                <a:cs typeface="Estedad SemiBold" panose="02000703000000000000" pitchFamily="2" charset="-78"/>
              </a:rPr>
              <a:t>باید بعد از اینکه یکبار توپ را به زمین زد به دریبل زنی بپردازد و چنانچه دوبارتاً توپ را بگیرد و نگه دارد مرتکب خطای دابل میشود </a:t>
            </a:r>
            <a:r>
              <a:rPr lang="fa-IR" sz="1400" dirty="0" smtClean="0">
                <a:latin typeface="Estedad SemiBold" panose="02000703000000000000" pitchFamily="2" charset="-78"/>
                <a:cs typeface="Estedad SemiBold" panose="02000703000000000000" pitchFamily="2" charset="-78"/>
              </a:rPr>
              <a:t>.</a:t>
            </a:r>
            <a:endParaRPr lang="fa-IR" sz="1400" dirty="0">
              <a:latin typeface="Estedad SemiBold" panose="02000703000000000000" pitchFamily="2" charset="-78"/>
              <a:cs typeface="Estedad SemiBold" panose="02000703000000000000" pitchFamily="2" charset="-78"/>
            </a:endParaRPr>
          </a:p>
        </p:txBody>
      </p:sp>
      <p:sp>
        <p:nvSpPr>
          <p:cNvPr id="9" name="Rectangle 8"/>
          <p:cNvSpPr/>
          <p:nvPr/>
        </p:nvSpPr>
        <p:spPr>
          <a:xfrm>
            <a:off x="8459077" y="3265265"/>
            <a:ext cx="2725051"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خطا دریبل - دابل</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10" name="Rectangle 9"/>
          <p:cNvSpPr/>
          <p:nvPr/>
        </p:nvSpPr>
        <p:spPr>
          <a:xfrm>
            <a:off x="11346054" y="3265265"/>
            <a:ext cx="4667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mic Sans MS" panose="030F0702030302020204" pitchFamily="66" charset="0"/>
              </a:rPr>
              <a:t>2</a:t>
            </a:r>
          </a:p>
        </p:txBody>
      </p:sp>
    </p:spTree>
    <p:extLst>
      <p:ext uri="{BB962C8B-B14F-4D97-AF65-F5344CB8AC3E}">
        <p14:creationId xmlns:p14="http://schemas.microsoft.com/office/powerpoint/2010/main" val="3150477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45</a:t>
            </a:fld>
            <a:endParaRPr lang="en-US" dirty="0"/>
          </a:p>
        </p:txBody>
      </p:sp>
      <p:sp>
        <p:nvSpPr>
          <p:cNvPr id="7" name="TextBox 6"/>
          <p:cNvSpPr txBox="1"/>
          <p:nvPr/>
        </p:nvSpPr>
        <p:spPr>
          <a:xfrm>
            <a:off x="311470" y="1140197"/>
            <a:ext cx="11034584" cy="1654299"/>
          </a:xfrm>
          <a:prstGeom prst="rect">
            <a:avLst/>
          </a:prstGeom>
          <a:noFill/>
        </p:spPr>
        <p:txBody>
          <a:bodyPr wrap="square" rtlCol="0">
            <a:spAutoFit/>
          </a:bodyPr>
          <a:lstStyle/>
          <a:p>
            <a:pPr algn="just" rtl="1">
              <a:lnSpc>
                <a:spcPct val="400000"/>
              </a:lnSpc>
              <a:buClr>
                <a:schemeClr val="accent1"/>
              </a:buClr>
              <a:buSzPct val="120000"/>
            </a:pPr>
            <a:r>
              <a:rPr lang="fa-IR" sz="1400" dirty="0" smtClean="0">
                <a:latin typeface="Estedad SemiBold" panose="02000703000000000000" pitchFamily="2" charset="-78"/>
                <a:cs typeface="Estedad SemiBold" panose="02000703000000000000" pitchFamily="2" charset="-78"/>
              </a:rPr>
              <a:t>پای </a:t>
            </a:r>
            <a:r>
              <a:rPr lang="fa-IR" sz="1400" dirty="0">
                <a:latin typeface="Estedad SemiBold" panose="02000703000000000000" pitchFamily="2" charset="-78"/>
                <a:cs typeface="Estedad SemiBold" panose="02000703000000000000" pitchFamily="2" charset="-78"/>
              </a:rPr>
              <a:t>بازیکن ها نباید خط شش متر دروازه بان و داخل آن را لمس </a:t>
            </a:r>
            <a:r>
              <a:rPr lang="fa-IR" sz="1400" dirty="0" smtClean="0">
                <a:latin typeface="Estedad SemiBold" panose="02000703000000000000" pitchFamily="2" charset="-78"/>
                <a:cs typeface="Estedad SemiBold" panose="02000703000000000000" pitchFamily="2" charset="-78"/>
              </a:rPr>
              <a:t>کند، در صورت </a:t>
            </a:r>
            <a:r>
              <a:rPr lang="fa-IR" sz="1400" dirty="0">
                <a:latin typeface="Estedad SemiBold" panose="02000703000000000000" pitchFamily="2" charset="-78"/>
                <a:cs typeface="Estedad SemiBold" panose="02000703000000000000" pitchFamily="2" charset="-78"/>
              </a:rPr>
              <a:t>ورود به این محوطه مرتکب خطا شده و موقعیت خود را از دست </a:t>
            </a:r>
            <a:r>
              <a:rPr lang="fa-IR" sz="1400" dirty="0" smtClean="0">
                <a:latin typeface="Estedad SemiBold" panose="02000703000000000000" pitchFamily="2" charset="-78"/>
                <a:cs typeface="Estedad SemiBold" panose="02000703000000000000" pitchFamily="2" charset="-78"/>
              </a:rPr>
              <a:t>میدهد. </a:t>
            </a:r>
            <a:r>
              <a:rPr lang="fa-IR" sz="1400" dirty="0">
                <a:latin typeface="Estedad SemiBold" panose="02000703000000000000" pitchFamily="2" charset="-78"/>
                <a:cs typeface="Estedad SemiBold" panose="02000703000000000000" pitchFamily="2" charset="-78"/>
              </a:rPr>
              <a:t>حتی بازیکن های خودی نیز </a:t>
            </a:r>
            <a:r>
              <a:rPr lang="fa-IR" sz="1400" dirty="0" smtClean="0">
                <a:latin typeface="Estedad SemiBold" panose="02000703000000000000" pitchFamily="2" charset="-78"/>
                <a:cs typeface="Estedad SemiBold" panose="02000703000000000000" pitchFamily="2" charset="-78"/>
              </a:rPr>
              <a:t>نمی توانند </a:t>
            </a:r>
            <a:r>
              <a:rPr lang="fa-IR" sz="1400" dirty="0">
                <a:latin typeface="Estedad SemiBold" panose="02000703000000000000" pitchFamily="2" charset="-78"/>
                <a:cs typeface="Estedad SemiBold" panose="02000703000000000000" pitchFamily="2" charset="-78"/>
              </a:rPr>
              <a:t>وارد این محوطه شوند.</a:t>
            </a:r>
          </a:p>
        </p:txBody>
      </p:sp>
      <p:sp>
        <p:nvSpPr>
          <p:cNvPr id="5" name="Rectangle 4"/>
          <p:cNvSpPr/>
          <p:nvPr/>
        </p:nvSpPr>
        <p:spPr>
          <a:xfrm>
            <a:off x="8459077" y="465682"/>
            <a:ext cx="2725051"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خطا شش متر</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6" name="Rectangle 5"/>
          <p:cNvSpPr/>
          <p:nvPr/>
        </p:nvSpPr>
        <p:spPr>
          <a:xfrm>
            <a:off x="11346054" y="465682"/>
            <a:ext cx="4667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mic Sans MS" panose="030F0702030302020204" pitchFamily="66" charset="0"/>
              </a:rPr>
              <a:t>3</a:t>
            </a:r>
          </a:p>
        </p:txBody>
      </p:sp>
    </p:spTree>
    <p:extLst>
      <p:ext uri="{BB962C8B-B14F-4D97-AF65-F5344CB8AC3E}">
        <p14:creationId xmlns:p14="http://schemas.microsoft.com/office/powerpoint/2010/main" val="3922218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46</a:t>
            </a:fld>
            <a:endParaRPr lang="en-US" dirty="0"/>
          </a:p>
        </p:txBody>
      </p:sp>
      <p:sp>
        <p:nvSpPr>
          <p:cNvPr id="7" name="TextBox 6"/>
          <p:cNvSpPr txBox="1"/>
          <p:nvPr/>
        </p:nvSpPr>
        <p:spPr>
          <a:xfrm>
            <a:off x="1405814" y="980032"/>
            <a:ext cx="9778314" cy="954107"/>
          </a:xfrm>
          <a:prstGeom prst="rect">
            <a:avLst/>
          </a:prstGeom>
          <a:noFill/>
        </p:spPr>
        <p:txBody>
          <a:bodyPr wrap="square" rtlCol="0">
            <a:spAutoFit/>
          </a:bodyPr>
          <a:lstStyle/>
          <a:p>
            <a:pPr algn="just" rtl="1">
              <a:lnSpc>
                <a:spcPct val="400000"/>
              </a:lnSpc>
              <a:buClr>
                <a:schemeClr val="accent1"/>
              </a:buClr>
              <a:buSzPct val="120000"/>
            </a:pPr>
            <a:r>
              <a:rPr lang="fa-IR" sz="1400" dirty="0" smtClean="0">
                <a:latin typeface="Estedad SemiBold" panose="02000703000000000000" pitchFamily="2" charset="-78"/>
                <a:cs typeface="Estedad SemiBold" panose="02000703000000000000" pitchFamily="2" charset="-78"/>
              </a:rPr>
              <a:t>اگر </a:t>
            </a:r>
            <a:r>
              <a:rPr lang="fa-IR" sz="1400" dirty="0">
                <a:latin typeface="Estedad SemiBold" panose="02000703000000000000" pitchFamily="2" charset="-78"/>
                <a:cs typeface="Estedad SemiBold" panose="02000703000000000000" pitchFamily="2" charset="-78"/>
              </a:rPr>
              <a:t>بازیکنی خطایی را مرتکب شود که خارج از روحیه ورزشکاری باشد و غیر اخلاقی باشد از زمین مسابقه اخراج </a:t>
            </a:r>
            <a:r>
              <a:rPr lang="fa-IR" sz="1400" dirty="0" smtClean="0">
                <a:latin typeface="Estedad SemiBold" panose="02000703000000000000" pitchFamily="2" charset="-78"/>
                <a:cs typeface="Estedad SemiBold" panose="02000703000000000000" pitchFamily="2" charset="-78"/>
              </a:rPr>
              <a:t>میشود.</a:t>
            </a:r>
            <a:endParaRPr lang="fa-IR" sz="1400" dirty="0">
              <a:latin typeface="Estedad SemiBold" panose="02000703000000000000" pitchFamily="2" charset="-78"/>
              <a:cs typeface="Estedad SemiBold" panose="02000703000000000000" pitchFamily="2" charset="-78"/>
            </a:endParaRPr>
          </a:p>
        </p:txBody>
      </p:sp>
      <p:sp>
        <p:nvSpPr>
          <p:cNvPr id="6" name="Rectangle 5"/>
          <p:cNvSpPr/>
          <p:nvPr/>
        </p:nvSpPr>
        <p:spPr>
          <a:xfrm>
            <a:off x="8459077" y="465682"/>
            <a:ext cx="2725051"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خطا دیسکالیفه</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8" name="Rectangle 7"/>
          <p:cNvSpPr/>
          <p:nvPr/>
        </p:nvSpPr>
        <p:spPr>
          <a:xfrm>
            <a:off x="11346054" y="465682"/>
            <a:ext cx="4667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omic Sans MS" panose="030F0702030302020204" pitchFamily="66" charset="0"/>
              </a:rPr>
              <a:t>4</a:t>
            </a:r>
            <a:endParaRPr lang="en-US" sz="1600" b="1"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30" y="28508"/>
            <a:ext cx="3810000" cy="1504950"/>
          </a:xfrm>
          <a:prstGeom prst="rect">
            <a:avLst/>
          </a:prstGeom>
        </p:spPr>
      </p:pic>
      <p:sp>
        <p:nvSpPr>
          <p:cNvPr id="9" name="TextBox 8"/>
          <p:cNvSpPr txBox="1"/>
          <p:nvPr/>
        </p:nvSpPr>
        <p:spPr>
          <a:xfrm>
            <a:off x="643814" y="3863276"/>
            <a:ext cx="10540314" cy="954107"/>
          </a:xfrm>
          <a:prstGeom prst="rect">
            <a:avLst/>
          </a:prstGeom>
          <a:noFill/>
        </p:spPr>
        <p:txBody>
          <a:bodyPr wrap="square" rtlCol="0">
            <a:spAutoFit/>
          </a:bodyPr>
          <a:lstStyle/>
          <a:p>
            <a:pPr algn="just" rtl="1">
              <a:lnSpc>
                <a:spcPct val="400000"/>
              </a:lnSpc>
              <a:buClr>
                <a:schemeClr val="accent1"/>
              </a:buClr>
              <a:buSzPct val="120000"/>
            </a:pPr>
            <a:r>
              <a:rPr lang="fa-IR" sz="1400" dirty="0" smtClean="0">
                <a:latin typeface="Estedad SemiBold" panose="02000703000000000000" pitchFamily="2" charset="-78"/>
                <a:cs typeface="Estedad SemiBold" panose="02000703000000000000" pitchFamily="2" charset="-78"/>
              </a:rPr>
              <a:t>اگر </a:t>
            </a:r>
            <a:r>
              <a:rPr lang="fa-IR" sz="1400" dirty="0">
                <a:latin typeface="Estedad SemiBold" panose="02000703000000000000" pitchFamily="2" charset="-78"/>
                <a:cs typeface="Estedad SemiBold" panose="02000703000000000000" pitchFamily="2" charset="-78"/>
              </a:rPr>
              <a:t>بازیکن بیشتر </a:t>
            </a:r>
            <a:r>
              <a:rPr lang="fa-IR" sz="1400" dirty="0">
                <a:solidFill>
                  <a:srgbClr val="FF0000"/>
                </a:solidFill>
                <a:latin typeface="Estedad SemiBold" panose="02000703000000000000" pitchFamily="2" charset="-78"/>
                <a:cs typeface="Estedad SemiBold" panose="02000703000000000000" pitchFamily="2" charset="-78"/>
              </a:rPr>
              <a:t>3</a:t>
            </a:r>
            <a:r>
              <a:rPr lang="fa-IR" sz="1400" dirty="0">
                <a:latin typeface="Estedad SemiBold" panose="02000703000000000000" pitchFamily="2" charset="-78"/>
                <a:cs typeface="Estedad SemiBold" panose="02000703000000000000" pitchFamily="2" charset="-78"/>
              </a:rPr>
              <a:t> گام در زمین بازی گام بردارد آن هم در حالتی که دریبل نزند مرتکب خطای رانینگ </a:t>
            </a:r>
            <a:r>
              <a:rPr lang="fa-IR" sz="1400" dirty="0" smtClean="0">
                <a:latin typeface="Estedad SemiBold" panose="02000703000000000000" pitchFamily="2" charset="-78"/>
                <a:cs typeface="Estedad SemiBold" panose="02000703000000000000" pitchFamily="2" charset="-78"/>
              </a:rPr>
              <a:t>میشود.</a:t>
            </a:r>
            <a:endParaRPr lang="fa-IR" sz="1400" dirty="0">
              <a:latin typeface="Estedad SemiBold" panose="02000703000000000000" pitchFamily="2" charset="-78"/>
              <a:cs typeface="Estedad SemiBold" panose="02000703000000000000" pitchFamily="2" charset="-78"/>
            </a:endParaRPr>
          </a:p>
        </p:txBody>
      </p:sp>
      <p:sp>
        <p:nvSpPr>
          <p:cNvPr id="10" name="Rectangle 9"/>
          <p:cNvSpPr/>
          <p:nvPr/>
        </p:nvSpPr>
        <p:spPr>
          <a:xfrm>
            <a:off x="8459077" y="3348926"/>
            <a:ext cx="2725051"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خطا رانینگ</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11" name="Rectangle 10"/>
          <p:cNvSpPr/>
          <p:nvPr/>
        </p:nvSpPr>
        <p:spPr>
          <a:xfrm>
            <a:off x="11346054" y="3348926"/>
            <a:ext cx="466725"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mic Sans MS" panose="030F0702030302020204" pitchFamily="66" charset="0"/>
              </a:rPr>
              <a:t>5</a:t>
            </a:r>
          </a:p>
        </p:txBody>
      </p:sp>
    </p:spTree>
    <p:extLst>
      <p:ext uri="{BB962C8B-B14F-4D97-AF65-F5344CB8AC3E}">
        <p14:creationId xmlns:p14="http://schemas.microsoft.com/office/powerpoint/2010/main" val="3540929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47</a:t>
            </a:fld>
            <a:endParaRPr lang="en-US" dirty="0"/>
          </a:p>
        </p:txBody>
      </p:sp>
      <p:sp>
        <p:nvSpPr>
          <p:cNvPr id="5" name="TextBox 4"/>
          <p:cNvSpPr txBox="1"/>
          <p:nvPr/>
        </p:nvSpPr>
        <p:spPr>
          <a:xfrm>
            <a:off x="6908800" y="637961"/>
            <a:ext cx="4545914"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تکنیک های مهم در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0130" y="1032690"/>
            <a:ext cx="11034584" cy="742511"/>
          </a:xfrm>
          <a:prstGeom prst="rect">
            <a:avLst/>
          </a:prstGeom>
          <a:noFill/>
        </p:spPr>
        <p:txBody>
          <a:bodyPr wrap="square" rtlCol="0">
            <a:spAutoFit/>
          </a:bodyPr>
          <a:lstStyle/>
          <a:p>
            <a:pPr algn="just" rtl="1">
              <a:lnSpc>
                <a:spcPct val="400000"/>
              </a:lnSpc>
              <a:buClr>
                <a:schemeClr val="accent1"/>
              </a:buClr>
              <a:buSzPct val="120000"/>
            </a:pPr>
            <a:r>
              <a:rPr lang="fa-IR" sz="1300" dirty="0" smtClean="0">
                <a:latin typeface="Estedad SemiBold" panose="02000703000000000000" pitchFamily="2" charset="-78"/>
                <a:cs typeface="Estedad SemiBold" panose="02000703000000000000" pitchFamily="2" charset="-78"/>
              </a:rPr>
              <a:t>در بازی هندبال تکنیک های فردی مهمی وجود دارند که بازیکنان این رشته باید آن ها را فرا گیرند.</a:t>
            </a:r>
          </a:p>
        </p:txBody>
      </p:sp>
      <p:graphicFrame>
        <p:nvGraphicFramePr>
          <p:cNvPr id="13" name="Diagram 12"/>
          <p:cNvGraphicFramePr/>
          <p:nvPr>
            <p:extLst>
              <p:ext uri="{D42A27DB-BD31-4B8C-83A1-F6EECF244321}">
                <p14:modId xmlns:p14="http://schemas.microsoft.com/office/powerpoint/2010/main" val="20624939"/>
              </p:ext>
            </p:extLst>
          </p:nvPr>
        </p:nvGraphicFramePr>
        <p:xfrm>
          <a:off x="1475606" y="2214649"/>
          <a:ext cx="9699597" cy="405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269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48</a:t>
            </a:fld>
            <a:endParaRPr lang="en-US" dirty="0"/>
          </a:p>
        </p:txBody>
      </p:sp>
      <p:sp>
        <p:nvSpPr>
          <p:cNvPr id="7" name="TextBox 6"/>
          <p:cNvSpPr txBox="1"/>
          <p:nvPr/>
        </p:nvSpPr>
        <p:spPr>
          <a:xfrm>
            <a:off x="406400" y="1145132"/>
            <a:ext cx="10904728" cy="2793072"/>
          </a:xfrm>
          <a:prstGeom prst="rect">
            <a:avLst/>
          </a:prstGeom>
          <a:noFill/>
        </p:spPr>
        <p:txBody>
          <a:bodyPr wrap="square" rtlCol="0">
            <a:spAutoFit/>
          </a:bodyPr>
          <a:lstStyle/>
          <a:p>
            <a:pPr algn="just" rtl="1">
              <a:lnSpc>
                <a:spcPct val="450000"/>
              </a:lnSpc>
            </a:pPr>
            <a:r>
              <a:rPr lang="fa-IR" sz="1300" dirty="0" smtClean="0">
                <a:latin typeface="Estedad SemiBold" panose="02000703000000000000" pitchFamily="2" charset="-78"/>
                <a:cs typeface="Estedad SemiBold" panose="02000703000000000000" pitchFamily="2" charset="-78"/>
              </a:rPr>
              <a:t>گرفتن </a:t>
            </a:r>
            <a:r>
              <a:rPr lang="fa-IR" sz="1300" dirty="0">
                <a:latin typeface="Estedad SemiBold" panose="02000703000000000000" pitchFamily="2" charset="-78"/>
                <a:cs typeface="Estedad SemiBold" panose="02000703000000000000" pitchFamily="2" charset="-78"/>
              </a:rPr>
              <a:t>توپ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مهارت </a:t>
            </a:r>
            <a:r>
              <a:rPr lang="fa-IR" sz="1300" dirty="0" smtClean="0">
                <a:latin typeface="Estedad SemiBold" panose="02000703000000000000" pitchFamily="2" charset="-78"/>
                <a:cs typeface="Estedad SemiBold" panose="02000703000000000000" pitchFamily="2" charset="-78"/>
              </a:rPr>
              <a:t>تكنیکی </a:t>
            </a:r>
            <a:r>
              <a:rPr lang="fa-IR" sz="1300" dirty="0">
                <a:latin typeface="Estedad SemiBold" panose="02000703000000000000" pitchFamily="2" charset="-78"/>
                <a:cs typeface="Estedad SemiBold" panose="02000703000000000000" pitchFamily="2" charset="-78"/>
              </a:rPr>
              <a:t>مهم است كه بازيكنان بايد تسلط كامل </a:t>
            </a:r>
            <a:r>
              <a:rPr lang="fa-IR" sz="1300" dirty="0" smtClean="0">
                <a:latin typeface="Estedad SemiBold" panose="02000703000000000000" pitchFamily="2" charset="-78"/>
                <a:cs typeface="Estedad SemiBold" panose="02000703000000000000" pitchFamily="2" charset="-78"/>
              </a:rPr>
              <a:t>روی </a:t>
            </a:r>
            <a:r>
              <a:rPr lang="fa-IR" sz="1300" dirty="0">
                <a:latin typeface="Estedad SemiBold" panose="02000703000000000000" pitchFamily="2" charset="-78"/>
                <a:cs typeface="Estedad SemiBold" panose="02000703000000000000" pitchFamily="2" charset="-78"/>
              </a:rPr>
              <a:t>آن داشته </a:t>
            </a:r>
            <a:r>
              <a:rPr lang="fa-IR" sz="1300" dirty="0" smtClean="0">
                <a:latin typeface="Estedad SemiBold" panose="02000703000000000000" pitchFamily="2" charset="-78"/>
                <a:cs typeface="Estedad SemiBold" panose="02000703000000000000" pitchFamily="2" charset="-78"/>
              </a:rPr>
              <a:t>باشند. </a:t>
            </a:r>
            <a:r>
              <a:rPr lang="fa-IR" sz="1300" dirty="0">
                <a:latin typeface="Estedad SemiBold" panose="02000703000000000000" pitchFamily="2" charset="-78"/>
                <a:cs typeface="Estedad SemiBold" panose="02000703000000000000" pitchFamily="2" charset="-78"/>
              </a:rPr>
              <a:t>دريافت </a:t>
            </a:r>
            <a:r>
              <a:rPr lang="fa-IR" sz="1300" dirty="0" smtClean="0">
                <a:latin typeface="Estedad SemiBold" panose="02000703000000000000" pitchFamily="2" charset="-78"/>
                <a:cs typeface="Estedad SemiBold" panose="02000703000000000000" pitchFamily="2" charset="-78"/>
              </a:rPr>
              <a:t>صحيح توپ </a:t>
            </a:r>
            <a:r>
              <a:rPr lang="fa-IR" sz="1300" dirty="0">
                <a:latin typeface="Estedad SemiBold" panose="02000703000000000000" pitchFamily="2" charset="-78"/>
                <a:cs typeface="Estedad SemiBold" panose="02000703000000000000" pitchFamily="2" charset="-78"/>
              </a:rPr>
              <a:t>موجب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تا بازيكنان بتوانند توپ را بدون </a:t>
            </a:r>
            <a:r>
              <a:rPr lang="fa-IR" sz="1300" dirty="0" smtClean="0">
                <a:latin typeface="Estedad SemiBold" panose="02000703000000000000" pitchFamily="2" charset="-78"/>
                <a:cs typeface="Estedad SemiBold" panose="02000703000000000000" pitchFamily="2" charset="-78"/>
              </a:rPr>
              <a:t>اتلاف </a:t>
            </a:r>
            <a:r>
              <a:rPr lang="fa-IR" sz="1300" dirty="0">
                <a:latin typeface="Estedad SemiBold" panose="02000703000000000000" pitchFamily="2" charset="-78"/>
                <a:cs typeface="Estedad SemiBold" panose="02000703000000000000" pitchFamily="2" charset="-78"/>
              </a:rPr>
              <a:t>وقت در حالت </a:t>
            </a:r>
            <a:r>
              <a:rPr lang="fa-IR" sz="1300" dirty="0" smtClean="0">
                <a:latin typeface="Estedad SemiBold" panose="02000703000000000000" pitchFamily="2" charset="-78"/>
                <a:cs typeface="Estedad SemiBold" panose="02000703000000000000" pitchFamily="2" charset="-78"/>
              </a:rPr>
              <a:t>تهاجمی </a:t>
            </a:r>
            <a:r>
              <a:rPr lang="fa-IR" sz="1300" dirty="0">
                <a:latin typeface="Estedad SemiBold" panose="02000703000000000000" pitchFamily="2" charset="-78"/>
                <a:cs typeface="Estedad SemiBold" panose="02000703000000000000" pitchFamily="2" charset="-78"/>
              </a:rPr>
              <a:t>به </a:t>
            </a:r>
            <a:r>
              <a:rPr lang="fa-IR" sz="1300" dirty="0" smtClean="0">
                <a:latin typeface="Estedad SemiBold" panose="02000703000000000000" pitchFamily="2" charset="-78"/>
                <a:cs typeface="Estedad SemiBold" panose="02000703000000000000" pitchFamily="2" charset="-78"/>
              </a:rPr>
              <a:t>بازی </a:t>
            </a:r>
            <a:r>
              <a:rPr lang="fa-IR" sz="1300" dirty="0">
                <a:latin typeface="Estedad SemiBold" panose="02000703000000000000" pitchFamily="2" charset="-78"/>
                <a:cs typeface="Estedad SemiBold" panose="02000703000000000000" pitchFamily="2" charset="-78"/>
              </a:rPr>
              <a:t>درآورند </a:t>
            </a:r>
            <a:r>
              <a:rPr lang="fa-IR" sz="1300" dirty="0" smtClean="0">
                <a:latin typeface="Estedad SemiBold" panose="02000703000000000000" pitchFamily="2" charset="-78"/>
                <a:cs typeface="Estedad SemiBold" panose="02000703000000000000" pitchFamily="2" charset="-78"/>
              </a:rPr>
              <a:t>و اصول </a:t>
            </a:r>
            <a:r>
              <a:rPr lang="fa-IR" sz="1300" dirty="0">
                <a:latin typeface="Estedad SemiBold" panose="02000703000000000000" pitchFamily="2" charset="-78"/>
                <a:cs typeface="Estedad SemiBold" panose="02000703000000000000" pitchFamily="2" charset="-78"/>
              </a:rPr>
              <a:t>جريان </a:t>
            </a:r>
            <a:r>
              <a:rPr lang="fa-IR" sz="1300" dirty="0" smtClean="0">
                <a:latin typeface="Estedad SemiBold" panose="02000703000000000000" pitchFamily="2" charset="-78"/>
                <a:cs typeface="Estedad SemiBold" panose="02000703000000000000" pitchFamily="2" charset="-78"/>
              </a:rPr>
              <a:t>بازی بستگی </a:t>
            </a:r>
            <a:r>
              <a:rPr lang="fa-IR" sz="1300" dirty="0">
                <a:latin typeface="Estedad SemiBold" panose="02000703000000000000" pitchFamily="2" charset="-78"/>
                <a:cs typeface="Estedad SemiBold" panose="02000703000000000000" pitchFamily="2" charset="-78"/>
              </a:rPr>
              <a:t>بسيار </a:t>
            </a:r>
            <a:r>
              <a:rPr lang="fa-IR" sz="1300" dirty="0" smtClean="0">
                <a:latin typeface="Estedad SemiBold" panose="02000703000000000000" pitchFamily="2" charset="-78"/>
                <a:cs typeface="Estedad SemiBold" panose="02000703000000000000" pitchFamily="2" charset="-78"/>
              </a:rPr>
              <a:t>زيادی </a:t>
            </a:r>
            <a:r>
              <a:rPr lang="fa-IR" sz="1300" dirty="0">
                <a:latin typeface="Estedad SemiBold" panose="02000703000000000000" pitchFamily="2" charset="-78"/>
                <a:cs typeface="Estedad SemiBold" panose="02000703000000000000" pitchFamily="2" charset="-78"/>
              </a:rPr>
              <a:t>به اين مهارت </a:t>
            </a:r>
            <a:r>
              <a:rPr lang="fa-IR" sz="1300" dirty="0" smtClean="0">
                <a:latin typeface="Estedad SemiBold" panose="02000703000000000000" pitchFamily="2" charset="-78"/>
                <a:cs typeface="Estedad SemiBold" panose="02000703000000000000" pitchFamily="2" charset="-78"/>
              </a:rPr>
              <a:t>دارد. </a:t>
            </a:r>
            <a:r>
              <a:rPr lang="fa-IR" sz="1300" dirty="0">
                <a:latin typeface="Estedad SemiBold" panose="02000703000000000000" pitchFamily="2" charset="-78"/>
                <a:cs typeface="Estedad SemiBold" panose="02000703000000000000" pitchFamily="2" charset="-78"/>
              </a:rPr>
              <a:t>مهم ترين شرط </a:t>
            </a:r>
            <a:r>
              <a:rPr lang="fa-IR" sz="1300" dirty="0" smtClean="0">
                <a:latin typeface="Estedad SemiBold" panose="02000703000000000000" pitchFamily="2" charset="-78"/>
                <a:cs typeface="Estedad SemiBold" panose="02000703000000000000" pitchFamily="2" charset="-78"/>
              </a:rPr>
              <a:t>برای </a:t>
            </a:r>
            <a:r>
              <a:rPr lang="fa-IR" sz="1300" dirty="0">
                <a:latin typeface="Estedad SemiBold" panose="02000703000000000000" pitchFamily="2" charset="-78"/>
                <a:cs typeface="Estedad SemiBold" panose="02000703000000000000" pitchFamily="2" charset="-78"/>
              </a:rPr>
              <a:t>دريافت موفقيت آميز توپ از ديد گيرنده اين است كه او </a:t>
            </a:r>
            <a:r>
              <a:rPr lang="fa-IR" sz="1300" dirty="0" smtClean="0">
                <a:latin typeface="Estedad SemiBold" panose="02000703000000000000" pitchFamily="2" charset="-78"/>
                <a:cs typeface="Estedad SemiBold" panose="02000703000000000000" pitchFamily="2" charset="-78"/>
              </a:rPr>
              <a:t>بايد برای </a:t>
            </a:r>
            <a:r>
              <a:rPr lang="fa-IR" sz="1300" dirty="0">
                <a:latin typeface="Estedad SemiBold" panose="02000703000000000000" pitchFamily="2" charset="-78"/>
                <a:cs typeface="Estedad SemiBold" panose="02000703000000000000" pitchFamily="2" charset="-78"/>
              </a:rPr>
              <a:t>گرفتن توپ </a:t>
            </a:r>
            <a:r>
              <a:rPr lang="fa-IR" sz="1300" dirty="0" smtClean="0">
                <a:latin typeface="Estedad SemiBold" panose="02000703000000000000" pitchFamily="2" charset="-78"/>
                <a:cs typeface="Estedad SemiBold" panose="02000703000000000000" pitchFamily="2" charset="-78"/>
              </a:rPr>
              <a:t>آمادگی </a:t>
            </a:r>
            <a:r>
              <a:rPr lang="fa-IR" sz="1300" dirty="0">
                <a:latin typeface="Estedad SemiBold" panose="02000703000000000000" pitchFamily="2" charset="-78"/>
                <a:cs typeface="Estedad SemiBold" panose="02000703000000000000" pitchFamily="2" charset="-78"/>
              </a:rPr>
              <a:t>داشته باشد و خود را با فرستنده توپ تطابق </a:t>
            </a:r>
            <a:r>
              <a:rPr lang="fa-IR" sz="1300" dirty="0" smtClean="0">
                <a:latin typeface="Estedad SemiBold" panose="02000703000000000000" pitchFamily="2" charset="-78"/>
                <a:cs typeface="Estedad SemiBold" panose="02000703000000000000" pitchFamily="2" charset="-78"/>
              </a:rPr>
              <a:t>دهد.</a:t>
            </a:r>
            <a:endParaRPr lang="fa-IR" sz="1300" dirty="0">
              <a:latin typeface="Estedad SemiBold" panose="02000703000000000000" pitchFamily="2" charset="-78"/>
              <a:cs typeface="Estedad SemiBold" panose="02000703000000000000" pitchFamily="2" charset="-78"/>
            </a:endParaRPr>
          </a:p>
        </p:txBody>
      </p:sp>
      <p:sp>
        <p:nvSpPr>
          <p:cNvPr id="8" name="Rectangle 7"/>
          <p:cNvSpPr/>
          <p:nvPr/>
        </p:nvSpPr>
        <p:spPr>
          <a:xfrm>
            <a:off x="8586077" y="630782"/>
            <a:ext cx="2725051" cy="514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bg1"/>
                </a:solidFill>
                <a:latin typeface="Estedad SemiBold" panose="02000703000000000000" pitchFamily="2" charset="-78"/>
                <a:cs typeface="Estedad SemiBold" panose="02000703000000000000" pitchFamily="2" charset="-78"/>
              </a:rPr>
              <a:t>دریافت توپ</a:t>
            </a:r>
            <a:endParaRPr lang="en-US" sz="1600" dirty="0">
              <a:solidFill>
                <a:schemeClr val="bg1"/>
              </a:solidFill>
              <a:latin typeface="Estedad SemiBold" panose="02000703000000000000" pitchFamily="2" charset="-78"/>
              <a:cs typeface="Estedad SemiBold" panose="02000703000000000000" pitchFamily="2" charset="-78"/>
            </a:endParaRPr>
          </a:p>
        </p:txBody>
      </p:sp>
      <p:sp>
        <p:nvSpPr>
          <p:cNvPr id="9" name="Rectangle 8"/>
          <p:cNvSpPr/>
          <p:nvPr/>
        </p:nvSpPr>
        <p:spPr>
          <a:xfrm>
            <a:off x="11473054" y="630782"/>
            <a:ext cx="466725" cy="5048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1</a:t>
            </a:r>
          </a:p>
        </p:txBody>
      </p:sp>
    </p:spTree>
    <p:extLst>
      <p:ext uri="{BB962C8B-B14F-4D97-AF65-F5344CB8AC3E}">
        <p14:creationId xmlns:p14="http://schemas.microsoft.com/office/powerpoint/2010/main" val="2974396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49</a:t>
            </a:fld>
            <a:endParaRPr lang="en-US" dirty="0"/>
          </a:p>
        </p:txBody>
      </p:sp>
      <p:sp>
        <p:nvSpPr>
          <p:cNvPr id="7" name="TextBox 6"/>
          <p:cNvSpPr txBox="1"/>
          <p:nvPr/>
        </p:nvSpPr>
        <p:spPr>
          <a:xfrm>
            <a:off x="0" y="675232"/>
            <a:ext cx="12192000" cy="646331"/>
          </a:xfrm>
          <a:prstGeom prst="rect">
            <a:avLst/>
          </a:prstGeom>
          <a:noFill/>
        </p:spPr>
        <p:txBody>
          <a:bodyPr wrap="square" rtlCol="0">
            <a:spAutoFit/>
          </a:bodyPr>
          <a:lstStyle/>
          <a:p>
            <a:pPr algn="ctr" rtl="1"/>
            <a:r>
              <a:rPr lang="fa-IR" sz="3600" dirty="0" smtClean="0">
                <a:solidFill>
                  <a:schemeClr val="tx2"/>
                </a:solidFill>
                <a:latin typeface="Estedad SemiBold" panose="02000703000000000000" pitchFamily="2" charset="-78"/>
                <a:cs typeface="Estedad SemiBold" panose="02000703000000000000" pitchFamily="2" charset="-78"/>
              </a:rPr>
              <a:t>انواع دریافت</a:t>
            </a:r>
            <a:endParaRPr lang="fa-IR" sz="3600" dirty="0">
              <a:solidFill>
                <a:schemeClr val="tx2"/>
              </a:solidFill>
              <a:latin typeface="Estedad SemiBold" panose="02000703000000000000" pitchFamily="2" charset="-78"/>
              <a:cs typeface="Estedad SemiBold" panose="02000703000000000000" pitchFamily="2" charset="-78"/>
            </a:endParaRPr>
          </a:p>
        </p:txBody>
      </p:sp>
      <p:grpSp>
        <p:nvGrpSpPr>
          <p:cNvPr id="2" name="Group 1"/>
          <p:cNvGrpSpPr/>
          <p:nvPr/>
        </p:nvGrpSpPr>
        <p:grpSpPr>
          <a:xfrm>
            <a:off x="1793446" y="2317578"/>
            <a:ext cx="8645612" cy="2471352"/>
            <a:chOff x="1793446" y="2317578"/>
            <a:chExt cx="8645612" cy="2471352"/>
          </a:xfrm>
        </p:grpSpPr>
        <p:sp>
          <p:nvSpPr>
            <p:cNvPr id="6" name="Oval 5"/>
            <p:cNvSpPr/>
            <p:nvPr/>
          </p:nvSpPr>
          <p:spPr>
            <a:xfrm>
              <a:off x="7967706" y="2317578"/>
              <a:ext cx="2471352" cy="247135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دریافت در بالا</a:t>
              </a:r>
              <a:endParaRPr lang="en-US" sz="1600" dirty="0">
                <a:latin typeface="Estedad SemiBold" panose="02000703000000000000" pitchFamily="2" charset="-78"/>
                <a:cs typeface="Estedad SemiBold" panose="02000703000000000000" pitchFamily="2" charset="-78"/>
              </a:endParaRPr>
            </a:p>
          </p:txBody>
        </p:sp>
        <p:sp>
          <p:nvSpPr>
            <p:cNvPr id="10" name="Oval 9"/>
            <p:cNvSpPr/>
            <p:nvPr/>
          </p:nvSpPr>
          <p:spPr>
            <a:xfrm>
              <a:off x="5941197" y="2317578"/>
              <a:ext cx="2471352" cy="2471352"/>
            </a:xfrm>
            <a:prstGeom prst="ellipse">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دریافت در نیمه بالایی بدن</a:t>
              </a:r>
              <a:endParaRPr lang="en-US" sz="1600" dirty="0">
                <a:latin typeface="Estedad SemiBold" panose="02000703000000000000" pitchFamily="2" charset="-78"/>
                <a:cs typeface="Estedad SemiBold" panose="02000703000000000000" pitchFamily="2" charset="-78"/>
              </a:endParaRPr>
            </a:p>
          </p:txBody>
        </p:sp>
        <p:sp>
          <p:nvSpPr>
            <p:cNvPr id="11" name="Oval 10"/>
            <p:cNvSpPr/>
            <p:nvPr/>
          </p:nvSpPr>
          <p:spPr>
            <a:xfrm>
              <a:off x="3819955" y="2317578"/>
              <a:ext cx="2471352" cy="2471352"/>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دریافت از طرفین</a:t>
              </a:r>
              <a:endParaRPr lang="en-US" sz="1600" dirty="0">
                <a:latin typeface="Estedad SemiBold" panose="02000703000000000000" pitchFamily="2" charset="-78"/>
                <a:cs typeface="Estedad SemiBold" panose="02000703000000000000" pitchFamily="2" charset="-78"/>
              </a:endParaRPr>
            </a:p>
          </p:txBody>
        </p:sp>
        <p:sp>
          <p:nvSpPr>
            <p:cNvPr id="12" name="Oval 11"/>
            <p:cNvSpPr/>
            <p:nvPr/>
          </p:nvSpPr>
          <p:spPr>
            <a:xfrm>
              <a:off x="1793446" y="2317578"/>
              <a:ext cx="2471352" cy="2471352"/>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دریافت توپ در حال حرکت</a:t>
              </a:r>
              <a:endParaRPr lang="en-US" sz="1600" dirty="0">
                <a:latin typeface="Estedad SemiBold" panose="02000703000000000000" pitchFamily="2" charset="-78"/>
                <a:cs typeface="Estedad SemiBold" panose="02000703000000000000" pitchFamily="2" charset="-78"/>
              </a:endParaRPr>
            </a:p>
          </p:txBody>
        </p:sp>
      </p:grpSp>
    </p:spTree>
    <p:extLst>
      <p:ext uri="{BB962C8B-B14F-4D97-AF65-F5344CB8AC3E}">
        <p14:creationId xmlns:p14="http://schemas.microsoft.com/office/powerpoint/2010/main" val="3886294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فلسفه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487" y="1038071"/>
            <a:ext cx="11034584" cy="2585323"/>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هندبال یک بازی گروهی است که با دو تیم برگزار میشود. بازیکنان میتوانند توپ را با </a:t>
            </a:r>
            <a:r>
              <a:rPr lang="fa-IR" sz="1350" dirty="0" smtClean="0">
                <a:latin typeface="Estedad SemiBold" panose="02000703000000000000" pitchFamily="2" charset="-78"/>
                <a:cs typeface="Estedad SemiBold" panose="02000703000000000000" pitchFamily="2" charset="-78"/>
              </a:rPr>
              <a:t>دست</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ها </a:t>
            </a:r>
            <a:r>
              <a:rPr lang="fa-IR" sz="1350" dirty="0">
                <a:latin typeface="Estedad SemiBold" panose="02000703000000000000" pitchFamily="2" charset="-78"/>
                <a:cs typeface="Estedad SemiBold" panose="02000703000000000000" pitchFamily="2" charset="-78"/>
              </a:rPr>
              <a:t>گرفته </a:t>
            </a:r>
            <a:r>
              <a:rPr lang="fa-IR" sz="1350" dirty="0" smtClean="0">
                <a:latin typeface="Estedad SemiBold" panose="02000703000000000000" pitchFamily="2" charset="-78"/>
                <a:cs typeface="Estedad SemiBold" panose="02000703000000000000" pitchFamily="2" charset="-78"/>
              </a:rPr>
              <a:t>و</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با </a:t>
            </a:r>
            <a:r>
              <a:rPr lang="fa-IR" sz="1350" dirty="0">
                <a:latin typeface="Estedad SemiBold" panose="02000703000000000000" pitchFamily="2" charset="-78"/>
                <a:cs typeface="Estedad SemiBold" panose="02000703000000000000" pitchFamily="2" charset="-78"/>
              </a:rPr>
              <a:t>پاسکاری به سمت دروازه حریف پرتاب نمایند، اما توپ نباید به پای آنها برخورد کند. </a:t>
            </a:r>
            <a:r>
              <a:rPr lang="fa-IR" sz="1350" dirty="0" smtClean="0">
                <a:latin typeface="Estedad SemiBold" panose="02000703000000000000" pitchFamily="2" charset="-78"/>
                <a:cs typeface="Estedad SemiBold" panose="02000703000000000000" pitchFamily="2" charset="-78"/>
              </a:rPr>
              <a:t>تیم</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ها </a:t>
            </a:r>
            <a:r>
              <a:rPr lang="fa-IR" sz="1350" dirty="0">
                <a:latin typeface="Estedad SemiBold" panose="02000703000000000000" pitchFamily="2" charset="-78"/>
                <a:cs typeface="Estedad SemiBold" panose="02000703000000000000" pitchFamily="2" charset="-78"/>
              </a:rPr>
              <a:t>با زدن </a:t>
            </a:r>
            <a:r>
              <a:rPr lang="fa-IR" sz="1350" dirty="0" smtClean="0">
                <a:latin typeface="Estedad SemiBold" panose="02000703000000000000" pitchFamily="2" charset="-78"/>
                <a:cs typeface="Estedad SemiBold" panose="02000703000000000000" pitchFamily="2" charset="-78"/>
              </a:rPr>
              <a:t>گل</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امتیاز </a:t>
            </a:r>
            <a:r>
              <a:rPr lang="fa-IR" sz="1350" dirty="0">
                <a:latin typeface="Estedad SemiBold" panose="02000703000000000000" pitchFamily="2" charset="-78"/>
                <a:cs typeface="Estedad SemiBold" panose="02000703000000000000" pitchFamily="2" charset="-78"/>
              </a:rPr>
              <a:t>کسب میکنند. هر </a:t>
            </a:r>
            <a:r>
              <a:rPr lang="fa-IR" sz="1350" dirty="0" smtClean="0">
                <a:latin typeface="Estedad SemiBold" panose="02000703000000000000" pitchFamily="2" charset="-78"/>
                <a:cs typeface="Estedad SemiBold" panose="02000703000000000000" pitchFamily="2" charset="-78"/>
              </a:rPr>
              <a:t>تیمی</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که </a:t>
            </a:r>
            <a:r>
              <a:rPr lang="fa-IR" sz="1350" dirty="0">
                <a:latin typeface="Estedad SemiBold" panose="02000703000000000000" pitchFamily="2" charset="-78"/>
                <a:cs typeface="Estedad SemiBold" panose="02000703000000000000" pitchFamily="2" charset="-78"/>
              </a:rPr>
              <a:t>گل بیشتری بزند برنده بازی است. بازی با تماس زیاد بدنی </a:t>
            </a:r>
            <a:r>
              <a:rPr lang="en-US" sz="1350" dirty="0" smtClean="0">
                <a:latin typeface="Estedad SemiBold" panose="02000703000000000000" pitchFamily="2" charset="-78"/>
                <a:cs typeface="Estedad SemiBold" panose="02000703000000000000" pitchFamily="2" charset="-78"/>
              </a:rPr>
              <a:t>)</a:t>
            </a:r>
            <a:r>
              <a:rPr lang="fa-IR" sz="1350" dirty="0" smtClean="0">
                <a:latin typeface="Estedad SemiBold" panose="02000703000000000000" pitchFamily="2" charset="-78"/>
                <a:cs typeface="Estedad SemiBold" panose="02000703000000000000" pitchFamily="2" charset="-78"/>
              </a:rPr>
              <a:t>در</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حین دفاع</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و حمله</a:t>
            </a:r>
            <a:r>
              <a:rPr lang="en-US" sz="1350" dirty="0" smtClean="0">
                <a:latin typeface="Estedad SemiBold" panose="02000703000000000000" pitchFamily="2" charset="-78"/>
                <a:cs typeface="Estedad SemiBold" panose="02000703000000000000" pitchFamily="2" charset="-78"/>
              </a:rPr>
              <a:t>(</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و با سرعت </a:t>
            </a:r>
            <a:r>
              <a:rPr lang="fa-IR" sz="1350" dirty="0" smtClean="0">
                <a:latin typeface="Estedad SemiBold" panose="02000703000000000000" pitchFamily="2" charset="-78"/>
                <a:cs typeface="Estedad SemiBold" panose="02000703000000000000" pitchFamily="2" charset="-78"/>
              </a:rPr>
              <a:t>بالا </a:t>
            </a:r>
            <a:r>
              <a:rPr lang="fa-IR" sz="1350" dirty="0">
                <a:latin typeface="Estedad SemiBold" panose="02000703000000000000" pitchFamily="2" charset="-78"/>
                <a:cs typeface="Estedad SemiBold" panose="02000703000000000000" pitchFamily="2" charset="-78"/>
              </a:rPr>
              <a:t>انجام </a:t>
            </a:r>
            <a:r>
              <a:rPr lang="fa-IR" sz="1350" dirty="0" smtClean="0">
                <a:latin typeface="Estedad SemiBold" panose="02000703000000000000" pitchFamily="2" charset="-78"/>
                <a:cs typeface="Estedad SemiBold" panose="02000703000000000000" pitchFamily="2" charset="-78"/>
              </a:rPr>
              <a:t>میشود در </a:t>
            </a:r>
            <a:r>
              <a:rPr lang="fa-IR" sz="1350" dirty="0">
                <a:latin typeface="Estedad SemiBold" panose="02000703000000000000" pitchFamily="2" charset="-78"/>
                <a:cs typeface="Estedad SemiBold" panose="02000703000000000000" pitchFamily="2" charset="-78"/>
              </a:rPr>
              <a:t>نتیجه بازی منصفانه از اهمیت </a:t>
            </a:r>
            <a:r>
              <a:rPr lang="fa-IR" sz="1350" dirty="0" smtClean="0">
                <a:latin typeface="Estedad SemiBold" panose="02000703000000000000" pitchFamily="2" charset="-78"/>
                <a:cs typeface="Estedad SemiBold" panose="02000703000000000000" pitchFamily="2" charset="-78"/>
              </a:rPr>
              <a:t>بالایی </a:t>
            </a:r>
            <a:r>
              <a:rPr lang="fa-IR" sz="1350" dirty="0">
                <a:latin typeface="Estedad SemiBold" panose="02000703000000000000" pitchFamily="2" charset="-78"/>
                <a:cs typeface="Estedad SemiBold" panose="02000703000000000000" pitchFamily="2" charset="-78"/>
              </a:rPr>
              <a:t>برخوردار است.</a:t>
            </a:r>
            <a:endParaRPr lang="en-US" sz="135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843434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 y="1392237"/>
            <a:ext cx="11772900" cy="4124325"/>
          </a:xfrm>
          <a:prstGeom prst="rect">
            <a:avLst/>
          </a:prstGeom>
        </p:spPr>
      </p:pic>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دریافت در بالا و در نیمه بالایی بدن</a:t>
            </a:r>
            <a:endParaRPr lang="fa-IR" sz="12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493856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دریافت از پایین</a:t>
            </a:r>
            <a:endParaRPr lang="fa-IR" sz="12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682"/>
            <a:ext cx="12192000" cy="3978635"/>
          </a:xfrm>
          <a:prstGeom prst="rect">
            <a:avLst/>
          </a:prstGeom>
        </p:spPr>
      </p:pic>
    </p:spTree>
    <p:extLst>
      <p:ext uri="{BB962C8B-B14F-4D97-AF65-F5344CB8AC3E}">
        <p14:creationId xmlns:p14="http://schemas.microsoft.com/office/powerpoint/2010/main" val="2205067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دریافت توپ از طرفین</a:t>
            </a:r>
            <a:endParaRPr lang="fa-IR" sz="12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25" y="1670050"/>
            <a:ext cx="10648950" cy="3771900"/>
          </a:xfrm>
          <a:prstGeom prst="rect">
            <a:avLst/>
          </a:prstGeom>
        </p:spPr>
      </p:pic>
    </p:spTree>
    <p:extLst>
      <p:ext uri="{BB962C8B-B14F-4D97-AF65-F5344CB8AC3E}">
        <p14:creationId xmlns:p14="http://schemas.microsoft.com/office/powerpoint/2010/main" val="1653087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دریافت توپ در حال حرکت</a:t>
            </a:r>
            <a:endParaRPr lang="fa-IR" sz="1200" dirty="0">
              <a:latin typeface="Estedad SemiBold" panose="02000703000000000000" pitchFamily="2" charset="-78"/>
              <a:cs typeface="Estedad SemiBold" panose="02000703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457325"/>
            <a:ext cx="10153650" cy="3943350"/>
          </a:xfrm>
          <a:prstGeom prst="rect">
            <a:avLst/>
          </a:prstGeom>
        </p:spPr>
      </p:pic>
    </p:spTree>
    <p:extLst>
      <p:ext uri="{BB962C8B-B14F-4D97-AF65-F5344CB8AC3E}">
        <p14:creationId xmlns:p14="http://schemas.microsoft.com/office/powerpoint/2010/main" val="850243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دریافت توپ با یک دست</a:t>
            </a:r>
            <a:endParaRPr lang="fa-IR" sz="12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25" y="1257300"/>
            <a:ext cx="10953750" cy="4572000"/>
          </a:xfrm>
          <a:prstGeom prst="rect">
            <a:avLst/>
          </a:prstGeom>
        </p:spPr>
      </p:pic>
    </p:spTree>
    <p:extLst>
      <p:ext uri="{BB962C8B-B14F-4D97-AF65-F5344CB8AC3E}">
        <p14:creationId xmlns:p14="http://schemas.microsoft.com/office/powerpoint/2010/main" val="119179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55</a:t>
            </a:fld>
            <a:endParaRPr lang="en-US" dirty="0"/>
          </a:p>
        </p:txBody>
      </p:sp>
      <p:sp>
        <p:nvSpPr>
          <p:cNvPr id="7" name="TextBox 6"/>
          <p:cNvSpPr txBox="1"/>
          <p:nvPr/>
        </p:nvSpPr>
        <p:spPr>
          <a:xfrm>
            <a:off x="406400" y="1145132"/>
            <a:ext cx="10904728" cy="3518271"/>
          </a:xfrm>
          <a:prstGeom prst="rect">
            <a:avLst/>
          </a:prstGeom>
          <a:noFill/>
        </p:spPr>
        <p:txBody>
          <a:bodyPr wrap="square" rtlCol="0">
            <a:spAutoFit/>
          </a:bodyPr>
          <a:lstStyle/>
          <a:p>
            <a:pPr algn="just" rtl="1">
              <a:lnSpc>
                <a:spcPct val="450000"/>
              </a:lnSpc>
            </a:pPr>
            <a:r>
              <a:rPr lang="fa-IR" sz="1300" dirty="0">
                <a:latin typeface="Estedad SemiBold" panose="02000703000000000000" pitchFamily="2" charset="-78"/>
                <a:cs typeface="Estedad SemiBold" panose="02000703000000000000" pitchFamily="2" charset="-78"/>
              </a:rPr>
              <a:t>رد و بدل كردن توپ بين </a:t>
            </a:r>
            <a:r>
              <a:rPr lang="fa-IR" sz="1300" dirty="0" smtClean="0">
                <a:latin typeface="Estedad SemiBold" panose="02000703000000000000" pitchFamily="2" charset="-78"/>
                <a:cs typeface="Estedad SemiBold" panose="02000703000000000000" pitchFamily="2" charset="-78"/>
              </a:rPr>
              <a:t>بازیکنان </a:t>
            </a:r>
            <a:r>
              <a:rPr lang="fa-IR" sz="1300" dirty="0">
                <a:latin typeface="Estedad SemiBold" panose="02000703000000000000" pitchFamily="2" charset="-78"/>
                <a:cs typeface="Estedad SemiBold" panose="02000703000000000000" pitchFamily="2" charset="-78"/>
              </a:rPr>
              <a:t>توسط دست </a:t>
            </a:r>
            <a:r>
              <a:rPr lang="fa-IR" sz="1300" dirty="0" smtClean="0">
                <a:latin typeface="Estedad SemiBold" panose="02000703000000000000" pitchFamily="2" charset="-78"/>
                <a:cs typeface="Estedad SemiBold" panose="02000703000000000000" pitchFamily="2" charset="-78"/>
              </a:rPr>
              <a:t>ها، </a:t>
            </a:r>
            <a:r>
              <a:rPr lang="fa-IR" sz="1300" dirty="0">
                <a:solidFill>
                  <a:srgbClr val="FF0000"/>
                </a:solidFill>
                <a:latin typeface="Estedad SemiBold" panose="02000703000000000000" pitchFamily="2" charset="-78"/>
                <a:cs typeface="Estedad SemiBold" panose="02000703000000000000" pitchFamily="2" charset="-78"/>
              </a:rPr>
              <a:t>پاس</a:t>
            </a:r>
            <a:r>
              <a:rPr lang="fa-IR" sz="1300" dirty="0">
                <a:latin typeface="Estedad SemiBold" panose="02000703000000000000" pitchFamily="2" charset="-78"/>
                <a:cs typeface="Estedad SemiBold" panose="02000703000000000000" pitchFamily="2" charset="-78"/>
              </a:rPr>
              <a:t> ناميده </a:t>
            </a:r>
            <a:r>
              <a:rPr lang="fa-IR" sz="1300" dirty="0" smtClean="0">
                <a:latin typeface="Estedad SemiBold" panose="02000703000000000000" pitchFamily="2" charset="-78"/>
                <a:cs typeface="Estedad SemiBold" panose="02000703000000000000" pitchFamily="2" charset="-78"/>
              </a:rPr>
              <a:t>می </a:t>
            </a:r>
            <a:r>
              <a:rPr lang="fa-IR" sz="1300" dirty="0">
                <a:latin typeface="Estedad SemiBold" panose="02000703000000000000" pitchFamily="2" charset="-78"/>
                <a:cs typeface="Estedad SemiBold" panose="02000703000000000000" pitchFamily="2" charset="-78"/>
              </a:rPr>
              <a:t>شود. پاس در هندبال به صورت </a:t>
            </a:r>
            <a:r>
              <a:rPr lang="fa-IR" sz="1300" dirty="0" smtClean="0">
                <a:latin typeface="Estedad SemiBold" panose="02000703000000000000" pitchFamily="2" charset="-78"/>
                <a:cs typeface="Estedad SemiBold" panose="02000703000000000000" pitchFamily="2" charset="-78"/>
              </a:rPr>
              <a:t>های مختلف </a:t>
            </a:r>
            <a:r>
              <a:rPr lang="fa-IR" sz="1300" dirty="0">
                <a:latin typeface="Estedad SemiBold" panose="02000703000000000000" pitchFamily="2" charset="-78"/>
                <a:cs typeface="Estedad SemiBold" panose="02000703000000000000" pitchFamily="2" charset="-78"/>
              </a:rPr>
              <a:t>انجام </a:t>
            </a:r>
            <a:r>
              <a:rPr lang="fa-IR" sz="1300" dirty="0" smtClean="0">
                <a:latin typeface="Estedad SemiBold" panose="02000703000000000000" pitchFamily="2" charset="-78"/>
                <a:cs typeface="Estedad SemiBold" panose="02000703000000000000" pitchFamily="2" charset="-78"/>
              </a:rPr>
              <a:t>می </a:t>
            </a:r>
            <a:r>
              <a:rPr lang="fa-IR" sz="1300" dirty="0">
                <a:latin typeface="Estedad SemiBold" panose="02000703000000000000" pitchFamily="2" charset="-78"/>
                <a:cs typeface="Estedad SemiBold" panose="02000703000000000000" pitchFamily="2" charset="-78"/>
              </a:rPr>
              <a:t>شود و نقــش </a:t>
            </a:r>
            <a:r>
              <a:rPr lang="fa-IR" sz="1300" dirty="0" smtClean="0">
                <a:latin typeface="Estedad SemiBold" panose="02000703000000000000" pitchFamily="2" charset="-78"/>
                <a:cs typeface="Estedad SemiBold" panose="02000703000000000000" pitchFamily="2" charset="-78"/>
              </a:rPr>
              <a:t>مهمی </a:t>
            </a:r>
            <a:r>
              <a:rPr lang="fa-IR" sz="1300" dirty="0">
                <a:latin typeface="Estedad SemiBold" panose="02000703000000000000" pitchFamily="2" charset="-78"/>
                <a:cs typeface="Estedad SemiBold" panose="02000703000000000000" pitchFamily="2" charset="-78"/>
              </a:rPr>
              <a:t>در انجام </a:t>
            </a:r>
            <a:r>
              <a:rPr lang="fa-IR" sz="1300" dirty="0" smtClean="0">
                <a:latin typeface="Estedad SemiBold" panose="02000703000000000000" pitchFamily="2" charset="-78"/>
                <a:cs typeface="Estedad SemiBold" panose="02000703000000000000" pitchFamily="2" charset="-78"/>
              </a:rPr>
              <a:t>تاكتیک های </a:t>
            </a:r>
            <a:r>
              <a:rPr lang="fa-IR" sz="1300" dirty="0">
                <a:latin typeface="Estedad SemiBold" panose="02000703000000000000" pitchFamily="2" charset="-78"/>
                <a:cs typeface="Estedad SemiBold" panose="02000703000000000000" pitchFamily="2" charset="-78"/>
              </a:rPr>
              <a:t>به خصوص </a:t>
            </a:r>
            <a:r>
              <a:rPr lang="fa-IR" sz="1300" dirty="0" smtClean="0">
                <a:latin typeface="Estedad SemiBold" panose="02000703000000000000" pitchFamily="2" charset="-78"/>
                <a:cs typeface="Estedad SemiBold" panose="02000703000000000000" pitchFamily="2" charset="-78"/>
              </a:rPr>
              <a:t>دارد. </a:t>
            </a:r>
            <a:r>
              <a:rPr lang="fa-IR" sz="1300" dirty="0">
                <a:latin typeface="Estedad SemiBold" panose="02000703000000000000" pitchFamily="2" charset="-78"/>
                <a:cs typeface="Estedad SemiBold" panose="02000703000000000000" pitchFamily="2" charset="-78"/>
              </a:rPr>
              <a:t>بازيكنان با پـاس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صحيح </a:t>
            </a:r>
            <a:r>
              <a:rPr lang="fa-IR" sz="1300" dirty="0" smtClean="0">
                <a:latin typeface="Estedad SemiBold" panose="02000703000000000000" pitchFamily="2" charset="-78"/>
                <a:cs typeface="Estedad SemiBold" panose="02000703000000000000" pitchFamily="2" charset="-78"/>
              </a:rPr>
              <a:t>میتوانند بهترين موقعيت </a:t>
            </a:r>
            <a:r>
              <a:rPr lang="fa-IR" sz="1300" dirty="0">
                <a:latin typeface="Estedad SemiBold" panose="02000703000000000000" pitchFamily="2" charset="-78"/>
                <a:cs typeface="Estedad SemiBold" panose="02000703000000000000" pitchFamily="2" charset="-78"/>
              </a:rPr>
              <a:t>ها را جهت ثبت گل بـه وجود آورند و پاس بايد به موقع و با هدف </a:t>
            </a:r>
            <a:r>
              <a:rPr lang="fa-IR" sz="1300" dirty="0" smtClean="0">
                <a:latin typeface="Estedad SemiBold" panose="02000703000000000000" pitchFamily="2" charset="-78"/>
                <a:cs typeface="Estedad SemiBold" panose="02000703000000000000" pitchFamily="2" charset="-78"/>
              </a:rPr>
              <a:t>باشد، يعنی درســت به </a:t>
            </a:r>
            <a:r>
              <a:rPr lang="fa-IR" sz="1300" dirty="0">
                <a:latin typeface="Estedad SemiBold" panose="02000703000000000000" pitchFamily="2" charset="-78"/>
                <a:cs typeface="Estedad SemiBold" panose="02000703000000000000" pitchFamily="2" charset="-78"/>
              </a:rPr>
              <a:t>يار </a:t>
            </a:r>
            <a:r>
              <a:rPr lang="fa-IR" sz="1300" dirty="0" smtClean="0">
                <a:latin typeface="Estedad SemiBold" panose="02000703000000000000" pitchFamily="2" charset="-78"/>
                <a:cs typeface="Estedad SemiBold" panose="02000703000000000000" pitchFamily="2" charset="-78"/>
              </a:rPr>
              <a:t>خودی </a:t>
            </a:r>
            <a:r>
              <a:rPr lang="fa-IR" sz="1300" dirty="0">
                <a:latin typeface="Estedad SemiBold" panose="02000703000000000000" pitchFamily="2" charset="-78"/>
                <a:cs typeface="Estedad SemiBold" panose="02000703000000000000" pitchFamily="2" charset="-78"/>
              </a:rPr>
              <a:t>برسد و هرگز </a:t>
            </a:r>
            <a:r>
              <a:rPr lang="fa-IR" sz="1300" dirty="0" smtClean="0">
                <a:latin typeface="Estedad SemiBold" panose="02000703000000000000" pitchFamily="2" charset="-78"/>
                <a:cs typeface="Estedad SemiBold" panose="02000703000000000000" pitchFamily="2" charset="-78"/>
              </a:rPr>
              <a:t>برای رفع </a:t>
            </a:r>
            <a:r>
              <a:rPr lang="fa-IR" sz="1300" dirty="0">
                <a:latin typeface="Estedad SemiBold" panose="02000703000000000000" pitchFamily="2" charset="-78"/>
                <a:cs typeface="Estedad SemiBold" panose="02000703000000000000" pitchFamily="2" charset="-78"/>
              </a:rPr>
              <a:t>مسئوليت پاس داده </a:t>
            </a:r>
            <a:r>
              <a:rPr lang="fa-IR" sz="1300" dirty="0" smtClean="0">
                <a:latin typeface="Estedad SemiBold" panose="02000703000000000000" pitchFamily="2" charset="-78"/>
                <a:cs typeface="Estedad SemiBold" panose="02000703000000000000" pitchFamily="2" charset="-78"/>
              </a:rPr>
              <a:t>نشـود</a:t>
            </a:r>
            <a:r>
              <a:rPr lang="fa-IR" sz="1300" dirty="0">
                <a:latin typeface="Estedad SemiBold" panose="02000703000000000000" pitchFamily="2" charset="-78"/>
                <a:cs typeface="Estedad SemiBold" panose="02000703000000000000" pitchFamily="2" charset="-78"/>
              </a:rPr>
              <a:t>. تمرينات پاس در بهبود شوت و هدف </a:t>
            </a:r>
            <a:r>
              <a:rPr lang="fa-IR" sz="1300" dirty="0" smtClean="0">
                <a:latin typeface="Estedad SemiBold" panose="02000703000000000000" pitchFamily="2" charset="-78"/>
                <a:cs typeface="Estedad SemiBold" panose="02000703000000000000" pitchFamily="2" charset="-78"/>
              </a:rPr>
              <a:t>گيری </a:t>
            </a:r>
            <a:r>
              <a:rPr lang="fa-IR" sz="1300" dirty="0">
                <a:latin typeface="Estedad SemiBold" panose="02000703000000000000" pitchFamily="2" charset="-78"/>
                <a:cs typeface="Estedad SemiBold" panose="02000703000000000000" pitchFamily="2" charset="-78"/>
              </a:rPr>
              <a:t>نيز بسيار موثر </a:t>
            </a:r>
            <a:r>
              <a:rPr lang="fa-IR" sz="1300" dirty="0" smtClean="0">
                <a:latin typeface="Estedad SemiBold" panose="02000703000000000000" pitchFamily="2" charset="-78"/>
                <a:cs typeface="Estedad SemiBold" panose="02000703000000000000" pitchFamily="2" charset="-78"/>
              </a:rPr>
              <a:t>میباشد. </a:t>
            </a:r>
            <a:r>
              <a:rPr lang="fa-IR" sz="1300" dirty="0">
                <a:latin typeface="Estedad SemiBold" panose="02000703000000000000" pitchFamily="2" charset="-78"/>
                <a:cs typeface="Estedad SemiBold" panose="02000703000000000000" pitchFamily="2" charset="-78"/>
              </a:rPr>
              <a:t>پاس انواع مختلف </a:t>
            </a:r>
            <a:r>
              <a:rPr lang="fa-IR" sz="1300" dirty="0" smtClean="0">
                <a:latin typeface="Estedad SemiBold" panose="02000703000000000000" pitchFamily="2" charset="-78"/>
                <a:cs typeface="Estedad SemiBold" panose="02000703000000000000" pitchFamily="2" charset="-78"/>
              </a:rPr>
              <a:t>دارد كه اساسی </a:t>
            </a:r>
            <a:r>
              <a:rPr lang="fa-IR" sz="1300" dirty="0">
                <a:latin typeface="Estedad SemiBold" panose="02000703000000000000" pitchFamily="2" charset="-78"/>
                <a:cs typeface="Estedad SemiBold" panose="02000703000000000000" pitchFamily="2" charset="-78"/>
              </a:rPr>
              <a:t>ترين و مهم ترين آن ها پاس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دست از </a:t>
            </a:r>
            <a:r>
              <a:rPr lang="fa-IR" sz="1300" dirty="0" smtClean="0">
                <a:latin typeface="Estedad SemiBold" panose="02000703000000000000" pitchFamily="2" charset="-78"/>
                <a:cs typeface="Estedad SemiBold" panose="02000703000000000000" pitchFamily="2" charset="-78"/>
              </a:rPr>
              <a:t>بالا می </a:t>
            </a:r>
            <a:r>
              <a:rPr lang="fa-IR" sz="1300" dirty="0">
                <a:latin typeface="Estedad SemiBold" panose="02000703000000000000" pitchFamily="2" charset="-78"/>
                <a:cs typeface="Estedad SemiBold" panose="02000703000000000000" pitchFamily="2" charset="-78"/>
              </a:rPr>
              <a:t>باشد .</a:t>
            </a:r>
          </a:p>
        </p:txBody>
      </p:sp>
      <p:sp>
        <p:nvSpPr>
          <p:cNvPr id="8" name="Rectangle 7"/>
          <p:cNvSpPr/>
          <p:nvPr/>
        </p:nvSpPr>
        <p:spPr>
          <a:xfrm>
            <a:off x="8586077" y="630782"/>
            <a:ext cx="2725051" cy="514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bg1"/>
                </a:solidFill>
                <a:latin typeface="Estedad SemiBold" panose="02000703000000000000" pitchFamily="2" charset="-78"/>
                <a:cs typeface="Estedad SemiBold" panose="02000703000000000000" pitchFamily="2" charset="-78"/>
              </a:rPr>
              <a:t>ارسال توپ (پاس)</a:t>
            </a:r>
            <a:endParaRPr lang="en-US" sz="1600" dirty="0">
              <a:solidFill>
                <a:schemeClr val="bg1"/>
              </a:solidFill>
              <a:latin typeface="Estedad SemiBold" panose="02000703000000000000" pitchFamily="2" charset="-78"/>
              <a:cs typeface="Estedad SemiBold" panose="02000703000000000000" pitchFamily="2" charset="-78"/>
            </a:endParaRPr>
          </a:p>
        </p:txBody>
      </p:sp>
      <p:sp>
        <p:nvSpPr>
          <p:cNvPr id="9" name="Rectangle 8"/>
          <p:cNvSpPr/>
          <p:nvPr/>
        </p:nvSpPr>
        <p:spPr>
          <a:xfrm>
            <a:off x="11473054" y="630782"/>
            <a:ext cx="466725" cy="5048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2</a:t>
            </a:r>
          </a:p>
        </p:txBody>
      </p:sp>
    </p:spTree>
    <p:extLst>
      <p:ext uri="{BB962C8B-B14F-4D97-AF65-F5344CB8AC3E}">
        <p14:creationId xmlns:p14="http://schemas.microsoft.com/office/powerpoint/2010/main" val="3504181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56</a:t>
            </a:fld>
            <a:endParaRPr lang="en-US" dirty="0"/>
          </a:p>
        </p:txBody>
      </p:sp>
      <p:sp>
        <p:nvSpPr>
          <p:cNvPr id="7" name="TextBox 6"/>
          <p:cNvSpPr txBox="1"/>
          <p:nvPr/>
        </p:nvSpPr>
        <p:spPr>
          <a:xfrm>
            <a:off x="152400" y="832456"/>
            <a:ext cx="11468100" cy="5493812"/>
          </a:xfrm>
          <a:prstGeom prst="rect">
            <a:avLst/>
          </a:prstGeom>
          <a:noFill/>
        </p:spPr>
        <p:txBody>
          <a:bodyPr wrap="square" rtlCol="0">
            <a:spAutoFit/>
          </a:bodyPr>
          <a:lstStyle/>
          <a:p>
            <a:pPr marL="342900" indent="-342900" algn="just" rtl="1">
              <a:lnSpc>
                <a:spcPct val="450000"/>
              </a:lnSpc>
              <a:buClr>
                <a:srgbClr val="7030A0"/>
              </a:buClr>
              <a:buSzPct val="120000"/>
              <a:buFont typeface="+mj-lt"/>
              <a:buAutoNum type="arabicPeriod"/>
            </a:pPr>
            <a:r>
              <a:rPr lang="fa-IR" sz="1300" dirty="0">
                <a:latin typeface="Estedad SemiBold" panose="02000703000000000000" pitchFamily="2" charset="-78"/>
                <a:cs typeface="Estedad SemiBold" panose="02000703000000000000" pitchFamily="2" charset="-78"/>
              </a:rPr>
              <a:t>ایستادن در حالت تعادل</a:t>
            </a: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گرفتن </a:t>
            </a:r>
            <a:r>
              <a:rPr lang="fa-IR" sz="1300" dirty="0">
                <a:latin typeface="Estedad SemiBold" panose="02000703000000000000" pitchFamily="2" charset="-78"/>
                <a:cs typeface="Estedad SemiBold" panose="02000703000000000000" pitchFamily="2" charset="-78"/>
              </a:rPr>
              <a:t>توپ با </a:t>
            </a:r>
            <a:r>
              <a:rPr lang="fa-IR" sz="1300" dirty="0" smtClean="0">
                <a:latin typeface="Estedad SemiBold" panose="02000703000000000000" pitchFamily="2" charset="-78"/>
                <a:cs typeface="Estedad SemiBold" panose="02000703000000000000" pitchFamily="2" charset="-78"/>
              </a:rPr>
              <a:t>انگشت ها</a:t>
            </a:r>
            <a:endParaRPr lang="fa-IR" sz="1300" dirty="0">
              <a:latin typeface="Estedad SemiBold" panose="02000703000000000000" pitchFamily="2" charset="-78"/>
              <a:cs typeface="Estedad SemiBold" panose="02000703000000000000" pitchFamily="2" charset="-78"/>
            </a:endParaRP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قرار </a:t>
            </a:r>
            <a:r>
              <a:rPr lang="fa-IR" sz="1300" dirty="0">
                <a:latin typeface="Estedad SemiBold" panose="02000703000000000000" pitchFamily="2" charset="-78"/>
                <a:cs typeface="Estedad SemiBold" panose="02000703000000000000" pitchFamily="2" charset="-78"/>
              </a:rPr>
              <a:t>دادن پای مخالف دست پرتاب به جلو و یا قرار دادن پای موافق دست پرتاب به عقب</a:t>
            </a: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بالا </a:t>
            </a:r>
            <a:r>
              <a:rPr lang="fa-IR" sz="1300" dirty="0">
                <a:latin typeface="Estedad SemiBold" panose="02000703000000000000" pitchFamily="2" charset="-78"/>
                <a:cs typeface="Estedad SemiBold" panose="02000703000000000000" pitchFamily="2" charset="-78"/>
              </a:rPr>
              <a:t>بردن دست پرتاب </a:t>
            </a:r>
            <a:r>
              <a:rPr lang="fa-IR" sz="1300" dirty="0" smtClean="0">
                <a:latin typeface="Estedad SemiBold" panose="02000703000000000000" pitchFamily="2" charset="-78"/>
                <a:cs typeface="Estedad SemiBold" panose="02000703000000000000" pitchFamily="2" charset="-78"/>
              </a:rPr>
              <a:t>به گونه ای </a:t>
            </a:r>
            <a:r>
              <a:rPr lang="fa-IR" sz="1300" dirty="0">
                <a:latin typeface="Estedad SemiBold" panose="02000703000000000000" pitchFamily="2" charset="-78"/>
                <a:cs typeface="Estedad SemiBold" panose="02000703000000000000" pitchFamily="2" charset="-78"/>
              </a:rPr>
              <a:t>که آرنج کمی </a:t>
            </a:r>
            <a:r>
              <a:rPr lang="fa-IR" sz="1300" dirty="0" smtClean="0">
                <a:latin typeface="Estedad SemiBold" panose="02000703000000000000" pitchFamily="2" charset="-78"/>
                <a:cs typeface="Estedad SemiBold" panose="02000703000000000000" pitchFamily="2" charset="-78"/>
              </a:rPr>
              <a:t>بالاتر </a:t>
            </a:r>
            <a:r>
              <a:rPr lang="fa-IR" sz="1300" dirty="0">
                <a:latin typeface="Estedad SemiBold" panose="02000703000000000000" pitchFamily="2" charset="-78"/>
                <a:cs typeface="Estedad SemiBold" panose="02000703000000000000" pitchFamily="2" charset="-78"/>
              </a:rPr>
              <a:t>از شانه قرار بگیرد، توپ و دست با کنار چشم </a:t>
            </a:r>
            <a:r>
              <a:rPr lang="fa-IR" sz="1300" dirty="0" smtClean="0">
                <a:latin typeface="Estedad SemiBold" panose="02000703000000000000" pitchFamily="2" charset="-78"/>
                <a:cs typeface="Estedad SemiBold" panose="02000703000000000000" pitchFamily="2" charset="-78"/>
              </a:rPr>
              <a:t>دیده شوند</a:t>
            </a:r>
            <a:r>
              <a:rPr lang="fa-IR" sz="1300" dirty="0">
                <a:latin typeface="Estedad SemiBold" panose="02000703000000000000" pitchFamily="2" charset="-78"/>
                <a:cs typeface="Estedad SemiBold" panose="02000703000000000000" pitchFamily="2" charset="-78"/>
              </a:rPr>
              <a:t>. مچ دست پرتاب رو به نفری باشد که </a:t>
            </a:r>
            <a:r>
              <a:rPr lang="fa-IR" sz="1300" dirty="0" smtClean="0">
                <a:latin typeface="Estedad SemiBold" panose="02000703000000000000" pitchFamily="2" charset="-78"/>
                <a:cs typeface="Estedad SemiBold" panose="02000703000000000000" pitchFamily="2" charset="-78"/>
              </a:rPr>
              <a:t>دریافت کننده </a:t>
            </a:r>
            <a:r>
              <a:rPr lang="fa-IR" sz="1300" dirty="0">
                <a:latin typeface="Estedad SemiBold" panose="02000703000000000000" pitchFamily="2" charset="-78"/>
                <a:cs typeface="Estedad SemiBold" panose="02000703000000000000" pitchFamily="2" charset="-78"/>
              </a:rPr>
              <a:t>است.</a:t>
            </a: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دست </a:t>
            </a:r>
            <a:r>
              <a:rPr lang="fa-IR" sz="1300" dirty="0">
                <a:latin typeface="Estedad SemiBold" panose="02000703000000000000" pitchFamily="2" charset="-78"/>
                <a:cs typeface="Estedad SemiBold" panose="02000703000000000000" pitchFamily="2" charset="-78"/>
              </a:rPr>
              <a:t>در دو نقطه زاویه پیدا میکند. زاویه عضله سه سر با کنار بدن که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درجه </a:t>
            </a:r>
            <a:r>
              <a:rPr lang="fa-IR" sz="1300" dirty="0" smtClean="0">
                <a:latin typeface="Estedad SemiBold" panose="02000703000000000000" pitchFamily="2" charset="-78"/>
                <a:cs typeface="Estedad SemiBold" panose="02000703000000000000" pitchFamily="2" charset="-78"/>
              </a:rPr>
              <a:t>و زاویه </a:t>
            </a:r>
            <a:r>
              <a:rPr lang="fa-IR" sz="1300" dirty="0">
                <a:latin typeface="Estedad SemiBold" panose="02000703000000000000" pitchFamily="2" charset="-78"/>
                <a:cs typeface="Estedad SemiBold" panose="02000703000000000000" pitchFamily="2" charset="-78"/>
              </a:rPr>
              <a:t>ساعد یا دو سر بازویی که کمی بیشتر از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درجه میباشد.</a:t>
            </a: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چرخش </a:t>
            </a:r>
            <a:r>
              <a:rPr lang="fa-IR" sz="1300" dirty="0">
                <a:latin typeface="Estedad SemiBold" panose="02000703000000000000" pitchFamily="2" charset="-78"/>
                <a:cs typeface="Estedad SemiBold" panose="02000703000000000000" pitchFamily="2" charset="-78"/>
              </a:rPr>
              <a:t>نیم تنه </a:t>
            </a:r>
            <a:r>
              <a:rPr lang="fa-IR" sz="1300" dirty="0" smtClean="0">
                <a:latin typeface="Estedad SemiBold" panose="02000703000000000000" pitchFamily="2" charset="-78"/>
                <a:cs typeface="Estedad SemiBold" panose="02000703000000000000" pitchFamily="2" charset="-78"/>
              </a:rPr>
              <a:t>بالایی </a:t>
            </a:r>
            <a:r>
              <a:rPr lang="fa-IR" sz="1300" dirty="0">
                <a:latin typeface="Estedad SemiBold" panose="02000703000000000000" pitchFamily="2" charset="-78"/>
                <a:cs typeface="Estedad SemiBold" panose="02000703000000000000" pitchFamily="2" charset="-78"/>
              </a:rPr>
              <a:t>به سمت دست پرتاب و سپس به سمت هدف و پرتاب </a:t>
            </a:r>
            <a:r>
              <a:rPr lang="fa-IR" sz="1300" dirty="0" smtClean="0">
                <a:latin typeface="Estedad SemiBold" panose="02000703000000000000" pitchFamily="2" charset="-78"/>
                <a:cs typeface="Estedad SemiBold" panose="02000703000000000000" pitchFamily="2" charset="-78"/>
              </a:rPr>
              <a:t>شلاقی </a:t>
            </a:r>
            <a:r>
              <a:rPr lang="fa-IR" sz="1300" dirty="0">
                <a:latin typeface="Estedad SemiBold" panose="02000703000000000000" pitchFamily="2" charset="-78"/>
                <a:cs typeface="Estedad SemiBold" panose="02000703000000000000" pitchFamily="2" charset="-78"/>
              </a:rPr>
              <a:t>دست </a:t>
            </a:r>
            <a:r>
              <a:rPr lang="fa-IR" sz="1300" dirty="0" smtClean="0">
                <a:latin typeface="Estedad SemiBold" panose="02000703000000000000" pitchFamily="2" charset="-78"/>
                <a:cs typeface="Estedad SemiBold" panose="02000703000000000000" pitchFamily="2" charset="-78"/>
              </a:rPr>
              <a:t>به گونه ای که </a:t>
            </a:r>
            <a:r>
              <a:rPr lang="fa-IR" sz="1300" dirty="0">
                <a:latin typeface="Estedad SemiBold" panose="02000703000000000000" pitchFamily="2" charset="-78"/>
                <a:cs typeface="Estedad SemiBold" panose="02000703000000000000" pitchFamily="2" charset="-78"/>
              </a:rPr>
              <a:t>در امتداد حرکت دست به سمت ران پای مخالف حرکت کند. </a:t>
            </a:r>
          </a:p>
        </p:txBody>
      </p:sp>
      <p:sp>
        <p:nvSpPr>
          <p:cNvPr id="6" name="TextBox 5"/>
          <p:cNvSpPr txBox="1"/>
          <p:nvPr/>
        </p:nvSpPr>
        <p:spPr>
          <a:xfrm>
            <a:off x="8559800" y="454601"/>
            <a:ext cx="3289808" cy="400110"/>
          </a:xfrm>
          <a:prstGeom prst="rect">
            <a:avLst/>
          </a:prstGeom>
          <a:noFill/>
        </p:spPr>
        <p:txBody>
          <a:bodyPr wrap="square" rtlCol="0">
            <a:spAutoFit/>
          </a:bodyPr>
          <a:lstStyle/>
          <a:p>
            <a:pPr algn="just" rtl="1"/>
            <a:r>
              <a:rPr lang="fa-IR" sz="2000" dirty="0">
                <a:solidFill>
                  <a:schemeClr val="accent3"/>
                </a:solidFill>
                <a:latin typeface="Estedad SemiBold" panose="02000703000000000000" pitchFamily="2" charset="-78"/>
                <a:cs typeface="Estedad SemiBold" panose="02000703000000000000" pitchFamily="2" charset="-78"/>
              </a:rPr>
              <a:t> نحوه اجرای تکنیک پاس </a:t>
            </a:r>
          </a:p>
        </p:txBody>
      </p:sp>
    </p:spTree>
    <p:extLst>
      <p:ext uri="{BB962C8B-B14F-4D97-AF65-F5344CB8AC3E}">
        <p14:creationId xmlns:p14="http://schemas.microsoft.com/office/powerpoint/2010/main" val="3112136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6203778" y="1074389"/>
            <a:ext cx="4734959" cy="5360892"/>
            <a:chOff x="1775475" y="4485766"/>
            <a:chExt cx="8700938" cy="2258758"/>
          </a:xfrm>
        </p:grpSpPr>
        <p:sp>
          <p:nvSpPr>
            <p:cNvPr id="17" name="Rectangle 16"/>
            <p:cNvSpPr/>
            <p:nvPr/>
          </p:nvSpPr>
          <p:spPr>
            <a:xfrm>
              <a:off x="1775475" y="4485766"/>
              <a:ext cx="8700938" cy="2258758"/>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stedad SemiBold" panose="02000703000000000000" pitchFamily="2" charset="-78"/>
                <a:cs typeface="Estedad SemiBold" panose="02000703000000000000" pitchFamily="2" charset="-78"/>
              </a:endParaRPr>
            </a:p>
          </p:txBody>
        </p:sp>
        <p:sp>
          <p:nvSpPr>
            <p:cNvPr id="18" name="TextBox 17"/>
            <p:cNvSpPr txBox="1"/>
            <p:nvPr/>
          </p:nvSpPr>
          <p:spPr>
            <a:xfrm>
              <a:off x="1902749" y="4485766"/>
              <a:ext cx="8460127" cy="1831710"/>
            </a:xfrm>
            <a:prstGeom prst="rect">
              <a:avLst/>
            </a:prstGeom>
            <a:noFill/>
            <a:ln w="19050">
              <a:noFill/>
            </a:ln>
          </p:spPr>
          <p:txBody>
            <a:bodyPr wrap="square" rtlCol="0">
              <a:spAutoFit/>
            </a:bodyPr>
            <a:lstStyle/>
            <a:p>
              <a:pPr algn="just" rtl="1">
                <a:lnSpc>
                  <a:spcPct val="350000"/>
                </a:lnSpc>
              </a:pPr>
              <a:r>
                <a:rPr lang="fa-IR" sz="1400" dirty="0">
                  <a:latin typeface="Estedad SemiBold" panose="02000703000000000000" pitchFamily="2" charset="-78"/>
                  <a:cs typeface="Estedad SemiBold" panose="02000703000000000000" pitchFamily="2" charset="-78"/>
                </a:rPr>
                <a:t>در </a:t>
              </a:r>
              <a:r>
                <a:rPr lang="fa-IR" sz="1400" dirty="0" smtClean="0">
                  <a:latin typeface="Estedad SemiBold" panose="02000703000000000000" pitchFamily="2" charset="-78"/>
                  <a:cs typeface="Estedad SemiBold" panose="02000703000000000000" pitchFamily="2" charset="-78"/>
                </a:rPr>
                <a:t>وضعیت های </a:t>
              </a:r>
              <a:r>
                <a:rPr lang="fa-IR" sz="1400" dirty="0">
                  <a:latin typeface="Estedad SemiBold" panose="02000703000000000000" pitchFamily="2" charset="-78"/>
                  <a:cs typeface="Estedad SemiBold" panose="02000703000000000000" pitchFamily="2" charset="-78"/>
                </a:rPr>
                <a:t>مختلفی میتوان پاس را انجام داد</a:t>
              </a:r>
              <a:r>
                <a:rPr lang="fa-IR" sz="1400" dirty="0" smtClean="0">
                  <a:latin typeface="Estedad SemiBold" panose="02000703000000000000" pitchFamily="2" charset="-78"/>
                  <a:cs typeface="Estedad SemiBold" panose="02000703000000000000" pitchFamily="2" charset="-78"/>
                </a:rPr>
                <a:t>:</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ایستاده</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حال راه رفتن</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حین دویدن</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با پرش</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حال پرش عمودی</a:t>
              </a:r>
            </a:p>
          </p:txBody>
        </p:sp>
      </p:grpSp>
      <p:sp>
        <p:nvSpPr>
          <p:cNvPr id="28" name="Rectangle 27"/>
          <p:cNvSpPr/>
          <p:nvPr/>
        </p:nvSpPr>
        <p:spPr>
          <a:xfrm>
            <a:off x="6203778" y="462542"/>
            <a:ext cx="4734959" cy="478678"/>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حالت های </a:t>
            </a:r>
            <a:r>
              <a:rPr lang="fa-IR" sz="1400" dirty="0">
                <a:latin typeface="Estedad SemiBold" panose="02000703000000000000" pitchFamily="2" charset="-78"/>
                <a:cs typeface="Estedad SemiBold" panose="02000703000000000000" pitchFamily="2" charset="-78"/>
              </a:rPr>
              <a:t>مختلفی </a:t>
            </a:r>
            <a:r>
              <a:rPr lang="fa-IR" sz="1400" dirty="0" smtClean="0">
                <a:latin typeface="Estedad SemiBold" panose="02000703000000000000" pitchFamily="2" charset="-78"/>
                <a:cs typeface="Estedad SemiBold" panose="02000703000000000000" pitchFamily="2" charset="-78"/>
              </a:rPr>
              <a:t>که میتوان پاس </a:t>
            </a:r>
            <a:r>
              <a:rPr lang="fa-IR" sz="1400" dirty="0">
                <a:latin typeface="Estedad SemiBold" panose="02000703000000000000" pitchFamily="2" charset="-78"/>
                <a:cs typeface="Estedad SemiBold" panose="02000703000000000000" pitchFamily="2" charset="-78"/>
              </a:rPr>
              <a:t>را انجام داد:</a:t>
            </a:r>
          </a:p>
        </p:txBody>
      </p:sp>
      <p:grpSp>
        <p:nvGrpSpPr>
          <p:cNvPr id="12" name="Group 11"/>
          <p:cNvGrpSpPr/>
          <p:nvPr/>
        </p:nvGrpSpPr>
        <p:grpSpPr>
          <a:xfrm>
            <a:off x="1276178" y="1074389"/>
            <a:ext cx="4734959" cy="5360892"/>
            <a:chOff x="1775475" y="4480560"/>
            <a:chExt cx="8700938" cy="2258758"/>
          </a:xfrm>
        </p:grpSpPr>
        <p:sp>
          <p:nvSpPr>
            <p:cNvPr id="13" name="Rectangle 12"/>
            <p:cNvSpPr/>
            <p:nvPr/>
          </p:nvSpPr>
          <p:spPr>
            <a:xfrm>
              <a:off x="1775475" y="4480560"/>
              <a:ext cx="8700938" cy="22587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stedad SemiBold" panose="02000703000000000000" pitchFamily="2" charset="-78"/>
                <a:cs typeface="Estedad SemiBold" panose="02000703000000000000" pitchFamily="2" charset="-78"/>
              </a:endParaRPr>
            </a:p>
          </p:txBody>
        </p:sp>
        <p:sp>
          <p:nvSpPr>
            <p:cNvPr id="14" name="TextBox 13"/>
            <p:cNvSpPr txBox="1"/>
            <p:nvPr/>
          </p:nvSpPr>
          <p:spPr>
            <a:xfrm>
              <a:off x="1902749" y="4485766"/>
              <a:ext cx="8460127" cy="1536691"/>
            </a:xfrm>
            <a:prstGeom prst="rect">
              <a:avLst/>
            </a:prstGeom>
            <a:noFill/>
            <a:ln w="19050">
              <a:noFill/>
            </a:ln>
          </p:spPr>
          <p:txBody>
            <a:bodyPr wrap="square" rtlCol="0">
              <a:spAutoFit/>
            </a:bodyPr>
            <a:lstStyle/>
            <a:p>
              <a:pPr algn="just" rtl="1">
                <a:lnSpc>
                  <a:spcPct val="350000"/>
                </a:lnSpc>
              </a:pPr>
              <a:r>
                <a:rPr lang="fa-IR" sz="1400" dirty="0" smtClean="0">
                  <a:latin typeface="Estedad SemiBold" panose="02000703000000000000" pitchFamily="2" charset="-78"/>
                  <a:cs typeface="Estedad SemiBold" panose="02000703000000000000" pitchFamily="2" charset="-78"/>
                </a:rPr>
                <a:t>حالت های پاس متناسب با وضعیت های مختلف عبارت اند از :</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از </a:t>
              </a:r>
              <a:r>
                <a:rPr lang="fa-IR" sz="1300" dirty="0" smtClean="0">
                  <a:solidFill>
                    <a:schemeClr val="tx2">
                      <a:lumMod val="75000"/>
                    </a:schemeClr>
                  </a:solidFill>
                  <a:latin typeface="Estedad SemiBold" panose="02000703000000000000" pitchFamily="2" charset="-78"/>
                  <a:cs typeface="Estedad SemiBold" panose="02000703000000000000" pitchFamily="2" charset="-78"/>
                </a:rPr>
                <a:t>بالا</a:t>
              </a:r>
              <a:endParaRPr lang="fa-IR" sz="1300" dirty="0">
                <a:solidFill>
                  <a:schemeClr val="tx2">
                    <a:lumMod val="75000"/>
                  </a:schemeClr>
                </a:solidFill>
                <a:latin typeface="Estedad SemiBold" panose="02000703000000000000" pitchFamily="2" charset="-78"/>
                <a:cs typeface="Estedad SemiBold" panose="02000703000000000000" pitchFamily="2" charset="-78"/>
              </a:endParaRP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حدود نیم تنه </a:t>
              </a:r>
              <a:r>
                <a:rPr lang="fa-IR" sz="1300" dirty="0" smtClean="0">
                  <a:solidFill>
                    <a:schemeClr val="tx2">
                      <a:lumMod val="75000"/>
                    </a:schemeClr>
                  </a:solidFill>
                  <a:latin typeface="Estedad SemiBold" panose="02000703000000000000" pitchFamily="2" charset="-78"/>
                  <a:cs typeface="Estedad SemiBold" panose="02000703000000000000" pitchFamily="2" charset="-78"/>
                </a:rPr>
                <a:t>بالایی</a:t>
              </a:r>
              <a:endParaRPr lang="fa-IR" sz="1300" dirty="0">
                <a:solidFill>
                  <a:schemeClr val="tx2">
                    <a:lumMod val="75000"/>
                  </a:schemeClr>
                </a:solidFill>
                <a:latin typeface="Estedad SemiBold" panose="02000703000000000000" pitchFamily="2" charset="-78"/>
                <a:cs typeface="Estedad SemiBold" panose="02000703000000000000" pitchFamily="2" charset="-78"/>
              </a:endParaRP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ناحیه ران</a:t>
              </a:r>
            </a:p>
            <a:p>
              <a:pPr marL="171450" indent="-171450" algn="just" rtl="1">
                <a:lnSpc>
                  <a:spcPct val="350000"/>
                </a:lnSpc>
                <a:buClr>
                  <a:schemeClr val="accent3"/>
                </a:buClr>
                <a:buSzPct val="116000"/>
                <a:buFont typeface="Arial" panose="020B0604020202020204" pitchFamily="34" charset="0"/>
                <a:buChar char="•"/>
              </a:pPr>
              <a:r>
                <a:rPr lang="fa-IR" sz="1300" dirty="0">
                  <a:solidFill>
                    <a:schemeClr val="tx2">
                      <a:lumMod val="75000"/>
                    </a:schemeClr>
                  </a:solidFill>
                  <a:latin typeface="Estedad SemiBold" panose="02000703000000000000" pitchFamily="2" charset="-78"/>
                  <a:cs typeface="Estedad SemiBold" panose="02000703000000000000" pitchFamily="2" charset="-78"/>
                </a:rPr>
                <a:t> در ناحیه نیم تنه پایینی</a:t>
              </a:r>
            </a:p>
          </p:txBody>
        </p:sp>
      </p:grpSp>
      <p:sp>
        <p:nvSpPr>
          <p:cNvPr id="15" name="Rectangle 14"/>
          <p:cNvSpPr/>
          <p:nvPr/>
        </p:nvSpPr>
        <p:spPr>
          <a:xfrm>
            <a:off x="1276178" y="474898"/>
            <a:ext cx="4734959" cy="478678"/>
          </a:xfrm>
          <a:prstGeom prst="rect">
            <a:avLst/>
          </a:prstGeom>
          <a:solidFill>
            <a:schemeClr val="bg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latin typeface="Estedad SemiBold" panose="02000703000000000000" pitchFamily="2" charset="-78"/>
                <a:cs typeface="Estedad SemiBold" panose="02000703000000000000" pitchFamily="2" charset="-78"/>
              </a:rPr>
              <a:t>حالت های </a:t>
            </a:r>
            <a:r>
              <a:rPr lang="fa-IR" sz="1400" dirty="0">
                <a:latin typeface="Estedad SemiBold" panose="02000703000000000000" pitchFamily="2" charset="-78"/>
                <a:cs typeface="Estedad SemiBold" panose="02000703000000000000" pitchFamily="2" charset="-78"/>
              </a:rPr>
              <a:t>پاس متناسب با </a:t>
            </a:r>
            <a:r>
              <a:rPr lang="fa-IR" sz="1400" dirty="0" smtClean="0">
                <a:latin typeface="Estedad SemiBold" panose="02000703000000000000" pitchFamily="2" charset="-78"/>
                <a:cs typeface="Estedad SemiBold" panose="02000703000000000000" pitchFamily="2" charset="-78"/>
              </a:rPr>
              <a:t>وضعیت های </a:t>
            </a:r>
            <a:r>
              <a:rPr lang="fa-IR" sz="1400" dirty="0">
                <a:latin typeface="Estedad SemiBold" panose="02000703000000000000" pitchFamily="2" charset="-78"/>
                <a:cs typeface="Estedad SemiBold" panose="02000703000000000000" pitchFamily="2" charset="-78"/>
              </a:rPr>
              <a:t>مختلف:</a:t>
            </a:r>
          </a:p>
        </p:txBody>
      </p:sp>
    </p:spTree>
    <p:extLst>
      <p:ext uri="{BB962C8B-B14F-4D97-AF65-F5344CB8AC3E}">
        <p14:creationId xmlns:p14="http://schemas.microsoft.com/office/powerpoint/2010/main" val="1509677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حالت بدن هنگام پاس دادن</a:t>
            </a:r>
            <a:endParaRPr lang="fa-IR" sz="12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020"/>
          <a:stretch/>
        </p:blipFill>
        <p:spPr>
          <a:xfrm>
            <a:off x="700087" y="1155700"/>
            <a:ext cx="10868025" cy="4927600"/>
          </a:xfrm>
          <a:prstGeom prst="rect">
            <a:avLst/>
          </a:prstGeom>
        </p:spPr>
      </p:pic>
    </p:spTree>
    <p:extLst>
      <p:ext uri="{BB962C8B-B14F-4D97-AF65-F5344CB8AC3E}">
        <p14:creationId xmlns:p14="http://schemas.microsoft.com/office/powerpoint/2010/main" val="20444791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حالت بدن بعد از رها شدن توپ</a:t>
            </a:r>
            <a:endParaRPr lang="fa-IR" sz="12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825" y="1484312"/>
            <a:ext cx="7372350" cy="4067175"/>
          </a:xfrm>
          <a:prstGeom prst="rect">
            <a:avLst/>
          </a:prstGeom>
        </p:spPr>
      </p:pic>
    </p:spTree>
    <p:extLst>
      <p:ext uri="{BB962C8B-B14F-4D97-AF65-F5344CB8AC3E}">
        <p14:creationId xmlns:p14="http://schemas.microsoft.com/office/powerpoint/2010/main" val="2776871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تاریخچه بسکتبال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62500" y="1038071"/>
            <a:ext cx="6704571" cy="4093428"/>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هومر تاريخ نويس مشهور يونان در كتاب معروف خود بنام اديسه از اين ورزش بنام اورانيا نام </a:t>
            </a:r>
            <a:r>
              <a:rPr lang="fa-IR" sz="1300" dirty="0" smtClean="0">
                <a:latin typeface="Estedad SemiBold" panose="02000703000000000000" pitchFamily="2" charset="-78"/>
                <a:cs typeface="Estedad SemiBold" panose="02000703000000000000" pitchFamily="2" charset="-78"/>
              </a:rPr>
              <a:t>برده</a:t>
            </a:r>
            <a:r>
              <a:rPr lang="en-US" sz="1300" dirty="0" smtClean="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است </a:t>
            </a:r>
            <a:r>
              <a:rPr lang="fa-IR" sz="1300" dirty="0">
                <a:latin typeface="Estedad SemiBold" panose="02000703000000000000" pitchFamily="2" charset="-78"/>
                <a:cs typeface="Estedad SemiBold" panose="02000703000000000000" pitchFamily="2" charset="-78"/>
              </a:rPr>
              <a:t>. اين </a:t>
            </a:r>
            <a:r>
              <a:rPr lang="fa-IR" sz="1300" dirty="0" smtClean="0">
                <a:latin typeface="Estedad SemiBold" panose="02000703000000000000" pitchFamily="2" charset="-78"/>
                <a:cs typeface="Estedad SemiBold" panose="02000703000000000000" pitchFamily="2" charset="-78"/>
              </a:rPr>
              <a:t>بازی </a:t>
            </a:r>
            <a:r>
              <a:rPr lang="fa-IR" sz="1300" dirty="0">
                <a:latin typeface="Estedad SemiBold" panose="02000703000000000000" pitchFamily="2" charset="-78"/>
                <a:cs typeface="Estedad SemiBold" panose="02000703000000000000" pitchFamily="2" charset="-78"/>
              </a:rPr>
              <a:t>كه </a:t>
            </a:r>
            <a:r>
              <a:rPr lang="fa-IR" sz="1300" dirty="0" smtClean="0">
                <a:latin typeface="Estedad SemiBold" panose="02000703000000000000" pitchFamily="2" charset="-78"/>
                <a:cs typeface="Estedad SemiBold" panose="02000703000000000000" pitchFamily="2" charset="-78"/>
              </a:rPr>
              <a:t>روی یکی </a:t>
            </a:r>
            <a:r>
              <a:rPr lang="fa-IR" sz="1300" dirty="0">
                <a:latin typeface="Estedad SemiBold" panose="02000703000000000000" pitchFamily="2" charset="-78"/>
                <a:cs typeface="Estedad SemiBold" panose="02000703000000000000" pitchFamily="2" charset="-78"/>
              </a:rPr>
              <a:t>از ديوار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آتن قديم در سال </a:t>
            </a:r>
            <a:r>
              <a:rPr lang="en-US" sz="1300" dirty="0" smtClean="0">
                <a:solidFill>
                  <a:srgbClr val="FF0000"/>
                </a:solidFill>
                <a:latin typeface="Estedad SemiBold" panose="02000703000000000000" pitchFamily="2" charset="-78"/>
                <a:cs typeface="Estedad SemiBold" panose="02000703000000000000" pitchFamily="2" charset="-78"/>
              </a:rPr>
              <a:t>600</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قبل از </a:t>
            </a:r>
            <a:r>
              <a:rPr lang="fa-IR" sz="1300" dirty="0" smtClean="0">
                <a:latin typeface="Estedad SemiBold" panose="02000703000000000000" pitchFamily="2" charset="-78"/>
                <a:cs typeface="Estedad SemiBold" panose="02000703000000000000" pitchFamily="2" charset="-78"/>
              </a:rPr>
              <a:t>میلاد حجاری </a:t>
            </a:r>
            <a:r>
              <a:rPr lang="fa-IR" sz="1300" dirty="0">
                <a:latin typeface="Estedad SemiBold" panose="02000703000000000000" pitchFamily="2" charset="-78"/>
                <a:cs typeface="Estedad SemiBold" panose="02000703000000000000" pitchFamily="2" charset="-78"/>
              </a:rPr>
              <a:t>شده بود كشف </a:t>
            </a:r>
            <a:r>
              <a:rPr lang="fa-IR" sz="1300" dirty="0" smtClean="0">
                <a:latin typeface="Estedad SemiBold" panose="02000703000000000000" pitchFamily="2" charset="-78"/>
                <a:cs typeface="Estedad SemiBold" panose="02000703000000000000" pitchFamily="2" charset="-78"/>
              </a:rPr>
              <a:t>گرديد. اين </a:t>
            </a:r>
            <a:r>
              <a:rPr lang="fa-IR" sz="1300" dirty="0">
                <a:latin typeface="Estedad SemiBold" panose="02000703000000000000" pitchFamily="2" charset="-78"/>
                <a:cs typeface="Estedad SemiBold" panose="02000703000000000000" pitchFamily="2" charset="-78"/>
              </a:rPr>
              <a:t>ورزش به صورت جديد </a:t>
            </a:r>
            <a:r>
              <a:rPr lang="fa-IR" sz="1300" dirty="0" smtClean="0">
                <a:latin typeface="Estedad SemiBold" panose="02000703000000000000" pitchFamily="2" charset="-78"/>
                <a:cs typeface="Estedad SemiBold" panose="02000703000000000000" pitchFamily="2" charset="-78"/>
              </a:rPr>
              <a:t>تری </a:t>
            </a:r>
            <a:r>
              <a:rPr lang="fa-IR" sz="1300" dirty="0">
                <a:latin typeface="Estedad SemiBold" panose="02000703000000000000" pitchFamily="2" charset="-78"/>
                <a:cs typeface="Estedad SemiBold" panose="02000703000000000000" pitchFamily="2" charset="-78"/>
              </a:rPr>
              <a:t>در سال </a:t>
            </a:r>
            <a:r>
              <a:rPr lang="en-US" sz="1300" dirty="0" smtClean="0">
                <a:solidFill>
                  <a:srgbClr val="FF0000"/>
                </a:solidFill>
                <a:latin typeface="Estedad SemiBold" panose="02000703000000000000" pitchFamily="2" charset="-78"/>
                <a:cs typeface="Estedad SemiBold" panose="02000703000000000000" pitchFamily="2" charset="-78"/>
              </a:rPr>
              <a:t>1890</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توسط كنراد كوخ كه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معلم ورزش </a:t>
            </a:r>
            <a:r>
              <a:rPr lang="fa-IR" sz="1300" dirty="0" smtClean="0">
                <a:latin typeface="Estedad SemiBold" panose="02000703000000000000" pitchFamily="2" charset="-78"/>
                <a:cs typeface="Estedad SemiBold" panose="02000703000000000000" pitchFamily="2" charset="-78"/>
              </a:rPr>
              <a:t>آلمانی </a:t>
            </a:r>
            <a:r>
              <a:rPr lang="fa-IR" sz="1300" dirty="0">
                <a:latin typeface="Estedad SemiBold" panose="02000703000000000000" pitchFamily="2" charset="-78"/>
                <a:cs typeface="Estedad SemiBold" panose="02000703000000000000" pitchFamily="2" charset="-78"/>
              </a:rPr>
              <a:t>بود تحت نام </a:t>
            </a:r>
            <a:r>
              <a:rPr lang="fa-IR" sz="1300" dirty="0" smtClean="0">
                <a:latin typeface="Estedad SemiBold" panose="02000703000000000000" pitchFamily="2" charset="-78"/>
                <a:cs typeface="Estedad SemiBold" panose="02000703000000000000" pitchFamily="2" charset="-78"/>
              </a:rPr>
              <a:t>(رافابل اشپيل) معرفی </a:t>
            </a:r>
            <a:r>
              <a:rPr lang="fa-IR" sz="1300" dirty="0">
                <a:latin typeface="Estedad SemiBold" panose="02000703000000000000" pitchFamily="2" charset="-78"/>
                <a:cs typeface="Estedad SemiBold" panose="02000703000000000000" pitchFamily="2" charset="-78"/>
              </a:rPr>
              <a:t>شد و از آن پس هندبال را به صورت </a:t>
            </a:r>
            <a:r>
              <a:rPr lang="en-US" sz="1300" dirty="0" smtClean="0">
                <a:solidFill>
                  <a:srgbClr val="FF0000"/>
                </a:solidFill>
                <a:latin typeface="Estedad SemiBold" panose="02000703000000000000" pitchFamily="2" charset="-78"/>
                <a:cs typeface="Estedad SemiBold" panose="02000703000000000000" pitchFamily="2" charset="-78"/>
              </a:rPr>
              <a:t>11</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نفره </a:t>
            </a:r>
            <a:r>
              <a:rPr lang="fa-IR" sz="1300" dirty="0" smtClean="0">
                <a:latin typeface="Estedad SemiBold" panose="02000703000000000000" pitchFamily="2" charset="-78"/>
                <a:cs typeface="Estedad SemiBold" panose="02000703000000000000" pitchFamily="2" charset="-78"/>
              </a:rPr>
              <a:t>بازی می نمودند </a:t>
            </a:r>
            <a:r>
              <a:rPr lang="fa-IR" sz="1300" dirty="0">
                <a:latin typeface="Estedad SemiBold" panose="02000703000000000000" pitchFamily="2" charset="-78"/>
                <a:cs typeface="Estedad SemiBold" panose="02000703000000000000" pitchFamily="2" charset="-78"/>
              </a:rPr>
              <a:t>كه شباهت </a:t>
            </a:r>
            <a:r>
              <a:rPr lang="fa-IR" sz="1300" dirty="0" smtClean="0">
                <a:latin typeface="Estedad SemiBold" panose="02000703000000000000" pitchFamily="2" charset="-78"/>
                <a:cs typeface="Estedad SemiBold" panose="02000703000000000000" pitchFamily="2" charset="-78"/>
              </a:rPr>
              <a:t>زيادی </a:t>
            </a:r>
            <a:r>
              <a:rPr lang="fa-IR" sz="1300" dirty="0">
                <a:latin typeface="Estedad SemiBold" panose="02000703000000000000" pitchFamily="2" charset="-78"/>
                <a:cs typeface="Estedad SemiBold" panose="02000703000000000000" pitchFamily="2" charset="-78"/>
              </a:rPr>
              <a:t>به </a:t>
            </a:r>
            <a:r>
              <a:rPr lang="fa-IR" sz="1300" dirty="0" smtClean="0">
                <a:latin typeface="Estedad SemiBold" panose="02000703000000000000" pitchFamily="2" charset="-78"/>
                <a:cs typeface="Estedad SemiBold" panose="02000703000000000000" pitchFamily="2" charset="-78"/>
              </a:rPr>
              <a:t>یکی </a:t>
            </a:r>
            <a:r>
              <a:rPr lang="fa-IR" sz="1300" dirty="0">
                <a:latin typeface="Estedad SemiBold" panose="02000703000000000000" pitchFamily="2" charset="-78"/>
                <a:cs typeface="Estedad SemiBold" panose="02000703000000000000" pitchFamily="2" charset="-78"/>
              </a:rPr>
              <a:t>از </a:t>
            </a:r>
            <a:r>
              <a:rPr lang="fa-IR" sz="1300" dirty="0" smtClean="0">
                <a:latin typeface="Estedad SemiBold" panose="02000703000000000000" pitchFamily="2" charset="-78"/>
                <a:cs typeface="Estedad SemiBold" panose="02000703000000000000" pitchFamily="2" charset="-78"/>
              </a:rPr>
              <a:t>بازی های محلی چكسلواكی</a:t>
            </a:r>
            <a:r>
              <a:rPr lang="en-US" sz="1300" dirty="0" smtClean="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بنام (هازناد) داشت </a:t>
            </a:r>
            <a:r>
              <a:rPr lang="fa-IR" sz="1300" dirty="0">
                <a:latin typeface="Estedad SemiBold" panose="02000703000000000000" pitchFamily="2" charset="-78"/>
                <a:cs typeface="Estedad SemiBold" panose="02000703000000000000" pitchFamily="2" charset="-78"/>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509"/>
            <a:ext cx="4419600" cy="6502400"/>
          </a:xfrm>
          <a:prstGeom prst="rect">
            <a:avLst/>
          </a:prstGeom>
        </p:spPr>
      </p:pic>
    </p:spTree>
    <p:extLst>
      <p:ext uri="{BB962C8B-B14F-4D97-AF65-F5344CB8AC3E}">
        <p14:creationId xmlns:p14="http://schemas.microsoft.com/office/powerpoint/2010/main" val="3993270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پاس از بالای سر و شانه</a:t>
            </a:r>
            <a:endParaRPr lang="fa-IR" sz="12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48"/>
          <a:stretch/>
        </p:blipFill>
        <p:spPr>
          <a:xfrm>
            <a:off x="1827212" y="1808162"/>
            <a:ext cx="8867775" cy="3703637"/>
          </a:xfrm>
          <a:prstGeom prst="rect">
            <a:avLst/>
          </a:prstGeom>
        </p:spPr>
      </p:pic>
    </p:spTree>
    <p:extLst>
      <p:ext uri="{BB962C8B-B14F-4D97-AF65-F5344CB8AC3E}">
        <p14:creationId xmlns:p14="http://schemas.microsoft.com/office/powerpoint/2010/main" val="3611340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پاس در حال حرکت</a:t>
            </a:r>
            <a:endParaRPr lang="fa-IR" sz="1200" dirty="0">
              <a:latin typeface="Estedad SemiBold" panose="02000703000000000000" pitchFamily="2" charset="-78"/>
              <a:cs typeface="Estedad SemiBold" panose="02000703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462" y="1811337"/>
            <a:ext cx="8982075" cy="3743325"/>
          </a:xfrm>
          <a:prstGeom prst="rect">
            <a:avLst/>
          </a:prstGeom>
        </p:spPr>
      </p:pic>
    </p:spTree>
    <p:extLst>
      <p:ext uri="{BB962C8B-B14F-4D97-AF65-F5344CB8AC3E}">
        <p14:creationId xmlns:p14="http://schemas.microsoft.com/office/powerpoint/2010/main" val="3165393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44000" y="180750"/>
            <a:ext cx="28511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latin typeface="Estedad SemiBold" panose="02000703000000000000" pitchFamily="2" charset="-78"/>
                <a:cs typeface="Estedad SemiBold" panose="02000703000000000000" pitchFamily="2" charset="-78"/>
              </a:rPr>
              <a:t>پاس در حال پرش</a:t>
            </a:r>
            <a:endParaRPr lang="fa-IR" sz="12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1362075"/>
            <a:ext cx="9525000" cy="4514850"/>
          </a:xfrm>
          <a:prstGeom prst="rect">
            <a:avLst/>
          </a:prstGeom>
        </p:spPr>
      </p:pic>
    </p:spTree>
    <p:extLst>
      <p:ext uri="{BB962C8B-B14F-4D97-AF65-F5344CB8AC3E}">
        <p14:creationId xmlns:p14="http://schemas.microsoft.com/office/powerpoint/2010/main" val="33080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63</a:t>
            </a:fld>
            <a:endParaRPr lang="en-US" dirty="0"/>
          </a:p>
        </p:txBody>
      </p:sp>
      <p:sp>
        <p:nvSpPr>
          <p:cNvPr id="7" name="TextBox 6"/>
          <p:cNvSpPr txBox="1"/>
          <p:nvPr/>
        </p:nvSpPr>
        <p:spPr>
          <a:xfrm>
            <a:off x="0" y="675232"/>
            <a:ext cx="12192000" cy="646331"/>
          </a:xfrm>
          <a:prstGeom prst="rect">
            <a:avLst/>
          </a:prstGeom>
          <a:noFill/>
        </p:spPr>
        <p:txBody>
          <a:bodyPr wrap="square" rtlCol="0">
            <a:spAutoFit/>
          </a:bodyPr>
          <a:lstStyle/>
          <a:p>
            <a:pPr algn="ctr" rtl="1"/>
            <a:r>
              <a:rPr lang="fa-IR" sz="3600" dirty="0" smtClean="0">
                <a:solidFill>
                  <a:schemeClr val="tx2"/>
                </a:solidFill>
                <a:latin typeface="Estedad SemiBold" panose="02000703000000000000" pitchFamily="2" charset="-78"/>
                <a:cs typeface="Estedad SemiBold" panose="02000703000000000000" pitchFamily="2" charset="-78"/>
              </a:rPr>
              <a:t>انواع پاس</a:t>
            </a:r>
            <a:endParaRPr lang="fa-IR" sz="3600" dirty="0">
              <a:solidFill>
                <a:schemeClr val="tx2"/>
              </a:solidFill>
              <a:latin typeface="Estedad SemiBold" panose="02000703000000000000" pitchFamily="2" charset="-78"/>
              <a:cs typeface="Estedad SemiBold" panose="02000703000000000000" pitchFamily="2" charset="-78"/>
            </a:endParaRPr>
          </a:p>
        </p:txBody>
      </p:sp>
      <p:grpSp>
        <p:nvGrpSpPr>
          <p:cNvPr id="5" name="Group 4"/>
          <p:cNvGrpSpPr/>
          <p:nvPr/>
        </p:nvGrpSpPr>
        <p:grpSpPr>
          <a:xfrm>
            <a:off x="792368" y="2653016"/>
            <a:ext cx="10607264" cy="2045730"/>
            <a:chOff x="938030" y="2691116"/>
            <a:chExt cx="10607264" cy="2045730"/>
          </a:xfrm>
        </p:grpSpPr>
        <p:sp>
          <p:nvSpPr>
            <p:cNvPr id="6" name="Oval 5"/>
            <p:cNvSpPr/>
            <p:nvPr/>
          </p:nvSpPr>
          <p:spPr>
            <a:xfrm>
              <a:off x="9499564" y="2691116"/>
              <a:ext cx="2045730" cy="204573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پاس ضربه ای</a:t>
              </a:r>
              <a:endParaRPr lang="en-US" sz="1600" dirty="0">
                <a:latin typeface="Estedad SemiBold" panose="02000703000000000000" pitchFamily="2" charset="-78"/>
                <a:cs typeface="Estedad SemiBold" panose="02000703000000000000" pitchFamily="2" charset="-78"/>
              </a:endParaRPr>
            </a:p>
          </p:txBody>
        </p:sp>
        <p:sp>
          <p:nvSpPr>
            <p:cNvPr id="10" name="Oval 9"/>
            <p:cNvSpPr/>
            <p:nvPr/>
          </p:nvSpPr>
          <p:spPr>
            <a:xfrm>
              <a:off x="7777855" y="2691116"/>
              <a:ext cx="2045730" cy="2045730"/>
            </a:xfrm>
            <a:prstGeom prst="ellipse">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پاس مچ دست</a:t>
              </a:r>
              <a:endParaRPr lang="en-US" sz="1600" dirty="0">
                <a:latin typeface="Estedad SemiBold" panose="02000703000000000000" pitchFamily="2" charset="-78"/>
                <a:cs typeface="Estedad SemiBold" panose="02000703000000000000" pitchFamily="2" charset="-78"/>
              </a:endParaRPr>
            </a:p>
          </p:txBody>
        </p:sp>
        <p:sp>
          <p:nvSpPr>
            <p:cNvPr id="11" name="Oval 10"/>
            <p:cNvSpPr/>
            <p:nvPr/>
          </p:nvSpPr>
          <p:spPr>
            <a:xfrm>
              <a:off x="5990751" y="2691116"/>
              <a:ext cx="2045730" cy="2045730"/>
            </a:xfrm>
            <a:prstGeom prst="ellips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پاس فشاری</a:t>
              </a:r>
              <a:endParaRPr lang="en-US" sz="1600" dirty="0">
                <a:latin typeface="Estedad SemiBold" panose="02000703000000000000" pitchFamily="2" charset="-78"/>
                <a:cs typeface="Estedad SemiBold" panose="02000703000000000000" pitchFamily="2" charset="-78"/>
              </a:endParaRPr>
            </a:p>
          </p:txBody>
        </p:sp>
        <p:sp>
          <p:nvSpPr>
            <p:cNvPr id="9" name="Oval 8"/>
            <p:cNvSpPr/>
            <p:nvPr/>
          </p:nvSpPr>
          <p:spPr>
            <a:xfrm>
              <a:off x="4269042" y="2691116"/>
              <a:ext cx="2045730" cy="204573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پاس هوک</a:t>
              </a:r>
              <a:endParaRPr lang="en-US" sz="1600" dirty="0">
                <a:latin typeface="Estedad SemiBold" panose="02000703000000000000" pitchFamily="2" charset="-78"/>
                <a:cs typeface="Estedad SemiBold" panose="02000703000000000000" pitchFamily="2" charset="-78"/>
              </a:endParaRPr>
            </a:p>
          </p:txBody>
        </p:sp>
        <p:sp>
          <p:nvSpPr>
            <p:cNvPr id="14" name="Oval 13"/>
            <p:cNvSpPr/>
            <p:nvPr/>
          </p:nvSpPr>
          <p:spPr>
            <a:xfrm>
              <a:off x="2692436" y="2691116"/>
              <a:ext cx="2045730" cy="2045730"/>
            </a:xfrm>
            <a:prstGeom prst="ellipse">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پاس پشت سر</a:t>
              </a:r>
              <a:endParaRPr lang="en-US" sz="1600" dirty="0">
                <a:latin typeface="Estedad SemiBold" panose="02000703000000000000" pitchFamily="2" charset="-78"/>
                <a:cs typeface="Estedad SemiBold" panose="02000703000000000000" pitchFamily="2" charset="-78"/>
              </a:endParaRPr>
            </a:p>
          </p:txBody>
        </p:sp>
        <p:sp>
          <p:nvSpPr>
            <p:cNvPr id="15" name="Oval 14"/>
            <p:cNvSpPr/>
            <p:nvPr/>
          </p:nvSpPr>
          <p:spPr>
            <a:xfrm>
              <a:off x="938030" y="2691116"/>
              <a:ext cx="2045730" cy="204573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پاس پرشی</a:t>
              </a:r>
              <a:endParaRPr lang="en-US" sz="1600" dirty="0">
                <a:latin typeface="Estedad SemiBold" panose="02000703000000000000" pitchFamily="2" charset="-78"/>
                <a:cs typeface="Estedad SemiBold" panose="02000703000000000000" pitchFamily="2" charset="-78"/>
              </a:endParaRPr>
            </a:p>
          </p:txBody>
        </p:sp>
      </p:grpSp>
    </p:spTree>
    <p:extLst>
      <p:ext uri="{BB962C8B-B14F-4D97-AF65-F5344CB8AC3E}">
        <p14:creationId xmlns:p14="http://schemas.microsoft.com/office/powerpoint/2010/main" val="1920554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64</a:t>
            </a:fld>
            <a:endParaRPr lang="en-US" dirty="0"/>
          </a:p>
        </p:txBody>
      </p:sp>
      <p:sp>
        <p:nvSpPr>
          <p:cNvPr id="7" name="TextBox 6"/>
          <p:cNvSpPr txBox="1"/>
          <p:nvPr/>
        </p:nvSpPr>
        <p:spPr>
          <a:xfrm>
            <a:off x="5232400" y="677039"/>
            <a:ext cx="6718808" cy="2862322"/>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a:solidFill>
                  <a:schemeClr val="accent3"/>
                </a:solidFill>
                <a:latin typeface="Estedad SemiBold" panose="02000703000000000000" pitchFamily="2" charset="-78"/>
                <a:cs typeface="Estedad SemiBold" panose="02000703000000000000" pitchFamily="2" charset="-78"/>
              </a:rPr>
              <a:t>پاس </a:t>
            </a:r>
            <a:r>
              <a:rPr lang="fa-IR" sz="1400" dirty="0" smtClean="0">
                <a:solidFill>
                  <a:schemeClr val="accent3"/>
                </a:solidFill>
                <a:latin typeface="Estedad SemiBold" panose="02000703000000000000" pitchFamily="2" charset="-78"/>
                <a:cs typeface="Estedad SemiBold" panose="02000703000000000000" pitchFamily="2" charset="-78"/>
              </a:rPr>
              <a:t>یک </a:t>
            </a:r>
            <a:r>
              <a:rPr lang="fa-IR" sz="1400" dirty="0">
                <a:solidFill>
                  <a:schemeClr val="accent3"/>
                </a:solidFill>
                <a:latin typeface="Estedad SemiBold" panose="02000703000000000000" pitchFamily="2" charset="-78"/>
                <a:cs typeface="Estedad SemiBold" panose="02000703000000000000" pitchFamily="2" charset="-78"/>
              </a:rPr>
              <a:t>دست از </a:t>
            </a:r>
            <a:r>
              <a:rPr lang="fa-IR" sz="1400" dirty="0" smtClean="0">
                <a:solidFill>
                  <a:schemeClr val="accent3"/>
                </a:solidFill>
                <a:latin typeface="Estedad SemiBold" panose="02000703000000000000" pitchFamily="2" charset="-78"/>
                <a:cs typeface="Estedad SemiBold" panose="02000703000000000000" pitchFamily="2" charset="-78"/>
              </a:rPr>
              <a:t>بالا ( </a:t>
            </a:r>
            <a:r>
              <a:rPr lang="fa-IR" sz="1400" dirty="0">
                <a:solidFill>
                  <a:schemeClr val="accent3"/>
                </a:solidFill>
                <a:latin typeface="Estedad SemiBold" panose="02000703000000000000" pitchFamily="2" charset="-78"/>
                <a:cs typeface="Estedad SemiBold" panose="02000703000000000000" pitchFamily="2" charset="-78"/>
              </a:rPr>
              <a:t>پاس ضربه </a:t>
            </a:r>
            <a:r>
              <a:rPr lang="fa-IR" sz="1400" dirty="0" smtClean="0">
                <a:solidFill>
                  <a:schemeClr val="accent3"/>
                </a:solidFill>
                <a:latin typeface="Estedad SemiBold" panose="02000703000000000000" pitchFamily="2" charset="-78"/>
                <a:cs typeface="Estedad SemiBold" panose="02000703000000000000" pitchFamily="2" charset="-78"/>
              </a:rPr>
              <a:t>ای) </a:t>
            </a:r>
            <a:r>
              <a:rPr lang="fa-IR" sz="1300" dirty="0">
                <a:latin typeface="Estedad SemiBold" panose="02000703000000000000" pitchFamily="2" charset="-78"/>
                <a:cs typeface="Estedad SemiBold" panose="02000703000000000000" pitchFamily="2" charset="-78"/>
              </a:rPr>
              <a:t>: پاس ضربه </a:t>
            </a:r>
            <a:r>
              <a:rPr lang="fa-IR" sz="1300" dirty="0" smtClean="0">
                <a:latin typeface="Estedad SemiBold" panose="02000703000000000000" pitchFamily="2" charset="-78"/>
                <a:cs typeface="Estedad SemiBold" panose="02000703000000000000" pitchFamily="2" charset="-78"/>
              </a:rPr>
              <a:t>ای </a:t>
            </a:r>
            <a:r>
              <a:rPr lang="fa-IR" sz="1300" dirty="0">
                <a:latin typeface="Estedad SemiBold" panose="02000703000000000000" pitchFamily="2" charset="-78"/>
                <a:cs typeface="Estedad SemiBold" panose="02000703000000000000" pitchFamily="2" charset="-78"/>
              </a:rPr>
              <a:t>ساده ترين نوع پاس </a:t>
            </a:r>
            <a:r>
              <a:rPr lang="fa-IR" sz="1300" dirty="0" smtClean="0">
                <a:latin typeface="Estedad SemiBold" panose="02000703000000000000" pitchFamily="2" charset="-78"/>
                <a:cs typeface="Estedad SemiBold" panose="02000703000000000000" pitchFamily="2" charset="-78"/>
              </a:rPr>
              <a:t>است. </a:t>
            </a:r>
            <a:r>
              <a:rPr lang="fa-IR" sz="1300" dirty="0">
                <a:latin typeface="Estedad SemiBold" panose="02000703000000000000" pitchFamily="2" charset="-78"/>
                <a:cs typeface="Estedad SemiBold" panose="02000703000000000000" pitchFamily="2" charset="-78"/>
              </a:rPr>
              <a:t>اين پاس بدون </a:t>
            </a:r>
            <a:r>
              <a:rPr lang="fa-IR" sz="1300" dirty="0" smtClean="0">
                <a:latin typeface="Estedad SemiBold" panose="02000703000000000000" pitchFamily="2" charset="-78"/>
                <a:cs typeface="Estedad SemiBold" panose="02000703000000000000" pitchFamily="2" charset="-78"/>
              </a:rPr>
              <a:t>هیچ </a:t>
            </a:r>
            <a:r>
              <a:rPr lang="fa-IR" sz="1300" dirty="0">
                <a:latin typeface="Estedad SemiBold" panose="02000703000000000000" pitchFamily="2" charset="-78"/>
                <a:cs typeface="Estedad SemiBold" panose="02000703000000000000" pitchFamily="2" charset="-78"/>
              </a:rPr>
              <a:t>دور </a:t>
            </a:r>
            <a:r>
              <a:rPr lang="fa-IR" sz="1300" dirty="0" smtClean="0">
                <a:latin typeface="Estedad SemiBold" panose="02000703000000000000" pitchFamily="2" charset="-78"/>
                <a:cs typeface="Estedad SemiBold" panose="02000703000000000000" pitchFamily="2" charset="-78"/>
              </a:rPr>
              <a:t>خيزی </a:t>
            </a:r>
            <a:r>
              <a:rPr lang="fa-IR" sz="1300" dirty="0">
                <a:latin typeface="Estedad SemiBold" panose="02000703000000000000" pitchFamily="2" charset="-78"/>
                <a:cs typeface="Estedad SemiBold" panose="02000703000000000000" pitchFamily="2" charset="-78"/>
              </a:rPr>
              <a:t>داده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اين پاس را </a:t>
            </a:r>
            <a:r>
              <a:rPr lang="fa-IR" sz="1300" dirty="0" smtClean="0">
                <a:latin typeface="Estedad SemiBold" panose="02000703000000000000" pitchFamily="2" charset="-78"/>
                <a:cs typeface="Estedad SemiBold" panose="02000703000000000000" pitchFamily="2" charset="-78"/>
              </a:rPr>
              <a:t>می </a:t>
            </a:r>
            <a:r>
              <a:rPr lang="fa-IR" sz="1300" dirty="0">
                <a:latin typeface="Estedad SemiBold" panose="02000703000000000000" pitchFamily="2" charset="-78"/>
                <a:cs typeface="Estedad SemiBold" panose="02000703000000000000" pitchFamily="2" charset="-78"/>
              </a:rPr>
              <a:t>توان به مسافت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دور مثال ضد حمله مورد استفاده قرار داد.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03275"/>
            <a:ext cx="4641723" cy="2308225"/>
          </a:xfrm>
          <a:prstGeom prst="rect">
            <a:avLst/>
          </a:prstGeom>
          <a:ln>
            <a:solidFill>
              <a:schemeClr val="accent1"/>
            </a:solidFill>
          </a:ln>
        </p:spPr>
      </p:pic>
      <p:sp>
        <p:nvSpPr>
          <p:cNvPr id="9" name="TextBox 8"/>
          <p:cNvSpPr txBox="1"/>
          <p:nvPr/>
        </p:nvSpPr>
        <p:spPr>
          <a:xfrm>
            <a:off x="5232400" y="3629025"/>
            <a:ext cx="6718808" cy="1787028"/>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a:solidFill>
                  <a:schemeClr val="accent3"/>
                </a:solidFill>
                <a:latin typeface="Estedad SemiBold" panose="02000703000000000000" pitchFamily="2" charset="-78"/>
                <a:cs typeface="Estedad SemiBold" panose="02000703000000000000" pitchFamily="2" charset="-78"/>
              </a:rPr>
              <a:t>پاس </a:t>
            </a:r>
            <a:r>
              <a:rPr lang="fa-IR" sz="1400" dirty="0" smtClean="0">
                <a:solidFill>
                  <a:schemeClr val="accent3"/>
                </a:solidFill>
                <a:latin typeface="Estedad SemiBold" panose="02000703000000000000" pitchFamily="2" charset="-78"/>
                <a:cs typeface="Estedad SemiBold" panose="02000703000000000000" pitchFamily="2" charset="-78"/>
              </a:rPr>
              <a:t>مچ دست </a:t>
            </a:r>
            <a:r>
              <a:rPr lang="fa-IR" sz="1300" dirty="0">
                <a:latin typeface="Estedad SemiBold" panose="02000703000000000000" pitchFamily="2" charset="-78"/>
                <a:cs typeface="Estedad SemiBold" panose="02000703000000000000" pitchFamily="2" charset="-78"/>
              </a:rPr>
              <a:t>: پاس مچ دست كه اغلب به </a:t>
            </a:r>
            <a:r>
              <a:rPr lang="fa-IR" sz="1300" dirty="0" smtClean="0">
                <a:latin typeface="Estedad SemiBold" panose="02000703000000000000" pitchFamily="2" charset="-78"/>
                <a:cs typeface="Estedad SemiBold" panose="02000703000000000000" pitchFamily="2" charset="-78"/>
              </a:rPr>
              <a:t>مسافت های </a:t>
            </a:r>
            <a:r>
              <a:rPr lang="fa-IR" sz="1300" dirty="0">
                <a:latin typeface="Estedad SemiBold" panose="02000703000000000000" pitchFamily="2" charset="-78"/>
                <a:cs typeface="Estedad SemiBold" panose="02000703000000000000" pitchFamily="2" charset="-78"/>
              </a:rPr>
              <a:t>كوتاه داده </a:t>
            </a:r>
            <a:r>
              <a:rPr lang="fa-IR" sz="1300" dirty="0" smtClean="0">
                <a:latin typeface="Estedad SemiBold" panose="02000703000000000000" pitchFamily="2" charset="-78"/>
                <a:cs typeface="Estedad SemiBold" panose="02000703000000000000" pitchFamily="2" charset="-78"/>
              </a:rPr>
              <a:t>می شود، </a:t>
            </a:r>
            <a:r>
              <a:rPr lang="fa-IR" sz="1300" dirty="0">
                <a:latin typeface="Estedad SemiBold" panose="02000703000000000000" pitchFamily="2" charset="-78"/>
                <a:cs typeface="Estedad SemiBold" panose="02000703000000000000" pitchFamily="2" charset="-78"/>
              </a:rPr>
              <a:t>به خصوص در عقب زمين </a:t>
            </a:r>
            <a:r>
              <a:rPr lang="fa-IR" sz="1300" dirty="0" smtClean="0">
                <a:latin typeface="Estedad SemiBold" panose="02000703000000000000" pitchFamily="2" charset="-78"/>
                <a:cs typeface="Estedad SemiBold" panose="02000703000000000000" pitchFamily="2" charset="-78"/>
              </a:rPr>
              <a:t>وقتی </a:t>
            </a:r>
            <a:r>
              <a:rPr lang="fa-IR" sz="1300" dirty="0">
                <a:latin typeface="Estedad SemiBold" panose="02000703000000000000" pitchFamily="2" charset="-78"/>
                <a:cs typeface="Estedad SemiBold" panose="02000703000000000000" pitchFamily="2" charset="-78"/>
              </a:rPr>
              <a:t>كه بازيكنان </a:t>
            </a:r>
            <a:r>
              <a:rPr lang="fa-IR" sz="1300" dirty="0" smtClean="0">
                <a:latin typeface="Estedad SemiBold" panose="02000703000000000000" pitchFamily="2" charset="-78"/>
                <a:cs typeface="Estedad SemiBold" panose="02000703000000000000" pitchFamily="2" charset="-78"/>
              </a:rPr>
              <a:t>توپ را </a:t>
            </a:r>
            <a:r>
              <a:rPr lang="fa-IR" sz="1300" dirty="0">
                <a:latin typeface="Estedad SemiBold" panose="02000703000000000000" pitchFamily="2" charset="-78"/>
                <a:cs typeface="Estedad SemiBold" panose="02000703000000000000" pitchFamily="2" charset="-78"/>
              </a:rPr>
              <a:t>راحت در بين خود رد و بدل </a:t>
            </a:r>
            <a:r>
              <a:rPr lang="fa-IR" sz="1300" dirty="0" smtClean="0">
                <a:latin typeface="Estedad SemiBold" panose="02000703000000000000" pitchFamily="2" charset="-78"/>
                <a:cs typeface="Estedad SemiBold" panose="02000703000000000000" pitchFamily="2" charset="-78"/>
              </a:rPr>
              <a:t>می كنند. </a:t>
            </a:r>
            <a:endParaRPr lang="fa-IR" sz="13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775075"/>
            <a:ext cx="4641723" cy="2286898"/>
          </a:xfrm>
          <a:prstGeom prst="rect">
            <a:avLst/>
          </a:prstGeom>
          <a:ln>
            <a:solidFill>
              <a:schemeClr val="accent1"/>
            </a:solidFill>
          </a:ln>
        </p:spPr>
      </p:pic>
    </p:spTree>
    <p:extLst>
      <p:ext uri="{BB962C8B-B14F-4D97-AF65-F5344CB8AC3E}">
        <p14:creationId xmlns:p14="http://schemas.microsoft.com/office/powerpoint/2010/main" val="28955618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029700" y="180750"/>
            <a:ext cx="29654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پاس مچی موافق دست پرتاب و نحوه اجرا</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90650"/>
            <a:ext cx="9525000" cy="4000500"/>
          </a:xfrm>
          <a:prstGeom prst="rect">
            <a:avLst/>
          </a:prstGeom>
        </p:spPr>
      </p:pic>
    </p:spTree>
    <p:extLst>
      <p:ext uri="{BB962C8B-B14F-4D97-AF65-F5344CB8AC3E}">
        <p14:creationId xmlns:p14="http://schemas.microsoft.com/office/powerpoint/2010/main" val="6212965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902700" y="180750"/>
            <a:ext cx="30924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پاس مچی مخالف دست پرتاب و نحوه اجرا</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 y="1277937"/>
            <a:ext cx="10706100" cy="4505325"/>
          </a:xfrm>
          <a:prstGeom prst="rect">
            <a:avLst/>
          </a:prstGeom>
        </p:spPr>
      </p:pic>
    </p:spTree>
    <p:extLst>
      <p:ext uri="{BB962C8B-B14F-4D97-AF65-F5344CB8AC3E}">
        <p14:creationId xmlns:p14="http://schemas.microsoft.com/office/powerpoint/2010/main" val="41269799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940800" y="180750"/>
            <a:ext cx="3054350"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پاس مچی از پشت و نحوه اجرا</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1238250"/>
            <a:ext cx="11144250" cy="4381500"/>
          </a:xfrm>
          <a:prstGeom prst="rect">
            <a:avLst/>
          </a:prstGeom>
        </p:spPr>
      </p:pic>
    </p:spTree>
    <p:extLst>
      <p:ext uri="{BB962C8B-B14F-4D97-AF65-F5344CB8AC3E}">
        <p14:creationId xmlns:p14="http://schemas.microsoft.com/office/powerpoint/2010/main" val="3444007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68</a:t>
            </a:fld>
            <a:endParaRPr lang="en-US" dirty="0"/>
          </a:p>
        </p:txBody>
      </p:sp>
      <p:sp>
        <p:nvSpPr>
          <p:cNvPr id="7" name="TextBox 6"/>
          <p:cNvSpPr txBox="1"/>
          <p:nvPr/>
        </p:nvSpPr>
        <p:spPr>
          <a:xfrm>
            <a:off x="5232400" y="677039"/>
            <a:ext cx="6718808" cy="2862322"/>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پاس فشاری </a:t>
            </a:r>
            <a:r>
              <a:rPr lang="fa-IR" sz="1300" dirty="0">
                <a:latin typeface="Estedad SemiBold" panose="02000703000000000000" pitchFamily="2" charset="-78"/>
                <a:cs typeface="Estedad SemiBold" panose="02000703000000000000" pitchFamily="2" charset="-78"/>
              </a:rPr>
              <a:t>: به دليل </a:t>
            </a:r>
            <a:r>
              <a:rPr lang="fa-IR" sz="1300" dirty="0" smtClean="0">
                <a:latin typeface="Estedad SemiBold" panose="02000703000000000000" pitchFamily="2" charset="-78"/>
                <a:cs typeface="Estedad SemiBold" panose="02000703000000000000" pitchFamily="2" charset="-78"/>
              </a:rPr>
              <a:t>تلاشی </a:t>
            </a:r>
            <a:r>
              <a:rPr lang="fa-IR" sz="1300" dirty="0">
                <a:latin typeface="Estedad SemiBold" panose="02000703000000000000" pitchFamily="2" charset="-78"/>
                <a:cs typeface="Estedad SemiBold" panose="02000703000000000000" pitchFamily="2" charset="-78"/>
              </a:rPr>
              <a:t>كه </a:t>
            </a:r>
            <a:r>
              <a:rPr lang="fa-IR" sz="1300" dirty="0" smtClean="0">
                <a:latin typeface="Estedad SemiBold" panose="02000703000000000000" pitchFamily="2" charset="-78"/>
                <a:cs typeface="Estedad SemiBold" panose="02000703000000000000" pitchFamily="2" charset="-78"/>
              </a:rPr>
              <a:t>برای </a:t>
            </a:r>
            <a:r>
              <a:rPr lang="fa-IR" sz="1300" dirty="0">
                <a:latin typeface="Estedad SemiBold" panose="02000703000000000000" pitchFamily="2" charset="-78"/>
                <a:cs typeface="Estedad SemiBold" panose="02000703000000000000" pitchFamily="2" charset="-78"/>
              </a:rPr>
              <a:t>انجام پاس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سريع صورت </a:t>
            </a:r>
            <a:r>
              <a:rPr lang="fa-IR" sz="1300" dirty="0" smtClean="0">
                <a:latin typeface="Estedad SemiBold" panose="02000703000000000000" pitchFamily="2" charset="-78"/>
                <a:cs typeface="Estedad SemiBold" panose="02000703000000000000" pitchFamily="2" charset="-78"/>
              </a:rPr>
              <a:t>میگيرد، </a:t>
            </a:r>
            <a:r>
              <a:rPr lang="fa-IR" sz="1300" dirty="0">
                <a:latin typeface="Estedad SemiBold" panose="02000703000000000000" pitchFamily="2" charset="-78"/>
                <a:cs typeface="Estedad SemiBold" panose="02000703000000000000" pitchFamily="2" charset="-78"/>
              </a:rPr>
              <a:t>از پاس </a:t>
            </a:r>
            <a:r>
              <a:rPr lang="fa-IR" sz="1300" dirty="0" smtClean="0">
                <a:latin typeface="Estedad SemiBold" panose="02000703000000000000" pitchFamily="2" charset="-78"/>
                <a:cs typeface="Estedad SemiBold" panose="02000703000000000000" pitchFamily="2" charset="-78"/>
              </a:rPr>
              <a:t>های فشاری (سينه ای)، یک دستی </a:t>
            </a:r>
            <a:r>
              <a:rPr lang="fa-IR" sz="1300" dirty="0">
                <a:latin typeface="Estedad SemiBold" panose="02000703000000000000" pitchFamily="2" charset="-78"/>
                <a:cs typeface="Estedad SemiBold" panose="02000703000000000000" pitchFamily="2" charset="-78"/>
              </a:rPr>
              <a:t>و دو </a:t>
            </a:r>
            <a:r>
              <a:rPr lang="fa-IR" sz="1300" dirty="0" smtClean="0">
                <a:latin typeface="Estedad SemiBold" panose="02000703000000000000" pitchFamily="2" charset="-78"/>
                <a:cs typeface="Estedad SemiBold" panose="02000703000000000000" pitchFamily="2" charset="-78"/>
              </a:rPr>
              <a:t>دستی </a:t>
            </a:r>
            <a:r>
              <a:rPr lang="fa-IR" sz="1300" dirty="0">
                <a:latin typeface="Estedad SemiBold" panose="02000703000000000000" pitchFamily="2" charset="-78"/>
                <a:cs typeface="Estedad SemiBold" panose="02000703000000000000" pitchFamily="2" charset="-78"/>
              </a:rPr>
              <a:t>استفاده </a:t>
            </a:r>
            <a:r>
              <a:rPr lang="fa-IR" sz="1300" dirty="0" smtClean="0">
                <a:latin typeface="Estedad SemiBold" panose="02000703000000000000" pitchFamily="2" charset="-78"/>
                <a:cs typeface="Estedad SemiBold" panose="02000703000000000000" pitchFamily="2" charset="-78"/>
              </a:rPr>
              <a:t>میگردد</a:t>
            </a:r>
            <a:r>
              <a:rPr lang="fa-IR" sz="1300" dirty="0">
                <a:latin typeface="Estedad SemiBold" panose="02000703000000000000" pitchFamily="2" charset="-78"/>
                <a:cs typeface="Estedad SemiBold" panose="02000703000000000000" pitchFamily="2" charset="-78"/>
              </a:rPr>
              <a:t>. اين نوع پاس </a:t>
            </a:r>
            <a:r>
              <a:rPr lang="fa-IR" sz="1300" dirty="0" smtClean="0">
                <a:latin typeface="Estedad SemiBold" panose="02000703000000000000" pitchFamily="2" charset="-78"/>
                <a:cs typeface="Estedad SemiBold" panose="02000703000000000000" pitchFamily="2" charset="-78"/>
              </a:rPr>
              <a:t>بلافاصله </a:t>
            </a:r>
            <a:r>
              <a:rPr lang="fa-IR" sz="1300" dirty="0">
                <a:latin typeface="Estedad SemiBold" panose="02000703000000000000" pitchFamily="2" charset="-78"/>
                <a:cs typeface="Estedad SemiBold" panose="02000703000000000000" pitchFamily="2" charset="-78"/>
              </a:rPr>
              <a:t>بعد از دريافت توپ داده </a:t>
            </a:r>
            <a:r>
              <a:rPr lang="fa-IR" sz="1300" dirty="0" smtClean="0">
                <a:latin typeface="Estedad SemiBold" panose="02000703000000000000" pitchFamily="2" charset="-78"/>
                <a:cs typeface="Estedad SemiBold" panose="02000703000000000000" pitchFamily="2" charset="-78"/>
              </a:rPr>
              <a:t>میشود.</a:t>
            </a:r>
            <a:endParaRPr lang="fa-IR" sz="1300" dirty="0">
              <a:latin typeface="Estedad SemiBold" panose="02000703000000000000" pitchFamily="2" charset="-78"/>
              <a:cs typeface="Estedad SemiBold" panose="02000703000000000000" pitchFamily="2" charset="-78"/>
            </a:endParaRPr>
          </a:p>
        </p:txBody>
      </p:sp>
      <p:sp>
        <p:nvSpPr>
          <p:cNvPr id="9" name="TextBox 8"/>
          <p:cNvSpPr txBox="1"/>
          <p:nvPr/>
        </p:nvSpPr>
        <p:spPr>
          <a:xfrm>
            <a:off x="5232400" y="3629025"/>
            <a:ext cx="6718808" cy="2687274"/>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a:solidFill>
                  <a:schemeClr val="accent3"/>
                </a:solidFill>
                <a:latin typeface="Estedad SemiBold" panose="02000703000000000000" pitchFamily="2" charset="-78"/>
                <a:cs typeface="Estedad SemiBold" panose="02000703000000000000" pitchFamily="2" charset="-78"/>
              </a:rPr>
              <a:t>پاس </a:t>
            </a:r>
            <a:r>
              <a:rPr lang="fa-IR" sz="1400" dirty="0" smtClean="0">
                <a:solidFill>
                  <a:schemeClr val="accent3"/>
                </a:solidFill>
                <a:latin typeface="Estedad SemiBold" panose="02000703000000000000" pitchFamily="2" charset="-78"/>
                <a:cs typeface="Estedad SemiBold" panose="02000703000000000000" pitchFamily="2" charset="-78"/>
              </a:rPr>
              <a:t>هوک </a:t>
            </a:r>
            <a:r>
              <a:rPr lang="fa-IR" sz="1300" dirty="0">
                <a:latin typeface="Estedad SemiBold" panose="02000703000000000000" pitchFamily="2" charset="-78"/>
                <a:cs typeface="Estedad SemiBold" panose="02000703000000000000" pitchFamily="2" charset="-78"/>
              </a:rPr>
              <a:t>: در سيستم </a:t>
            </a:r>
            <a:r>
              <a:rPr lang="fa-IR" sz="1300" dirty="0" smtClean="0">
                <a:latin typeface="Estedad SemiBold" panose="02000703000000000000" pitchFamily="2" charset="-78"/>
                <a:cs typeface="Estedad SemiBold" panose="02000703000000000000" pitchFamily="2" charset="-78"/>
              </a:rPr>
              <a:t>های دفاعی، </a:t>
            </a:r>
            <a:r>
              <a:rPr lang="fa-IR" sz="1300" dirty="0">
                <a:latin typeface="Estedad SemiBold" panose="02000703000000000000" pitchFamily="2" charset="-78"/>
                <a:cs typeface="Estedad SemiBold" panose="02000703000000000000" pitchFamily="2" charset="-78"/>
              </a:rPr>
              <a:t>تعداد بسيار </a:t>
            </a:r>
            <a:r>
              <a:rPr lang="fa-IR" sz="1300" dirty="0" smtClean="0">
                <a:latin typeface="Estedad SemiBold" panose="02000703000000000000" pitchFamily="2" charset="-78"/>
                <a:cs typeface="Estedad SemiBold" panose="02000703000000000000" pitchFamily="2" charset="-78"/>
              </a:rPr>
              <a:t>زيادی </a:t>
            </a:r>
            <a:r>
              <a:rPr lang="fa-IR" sz="1300" dirty="0">
                <a:latin typeface="Estedad SemiBold" panose="02000703000000000000" pitchFamily="2" charset="-78"/>
                <a:cs typeface="Estedad SemiBold" panose="02000703000000000000" pitchFamily="2" charset="-78"/>
              </a:rPr>
              <a:t>بازيكن در محوطه حمله وجود دارد و به همين دليل پاس دادن به </a:t>
            </a:r>
            <a:r>
              <a:rPr lang="fa-IR" sz="1300" dirty="0" smtClean="0">
                <a:latin typeface="Estedad SemiBold" panose="02000703000000000000" pitchFamily="2" charset="-78"/>
                <a:cs typeface="Estedad SemiBold" panose="02000703000000000000" pitchFamily="2" charset="-78"/>
              </a:rPr>
              <a:t>بازيكن خط </a:t>
            </a:r>
            <a:r>
              <a:rPr lang="fa-IR" sz="1300" dirty="0">
                <a:latin typeface="Estedad SemiBold" panose="02000703000000000000" pitchFamily="2" charset="-78"/>
                <a:cs typeface="Estedad SemiBold" panose="02000703000000000000" pitchFamily="2" charset="-78"/>
              </a:rPr>
              <a:t>زن مشكل </a:t>
            </a:r>
            <a:r>
              <a:rPr lang="fa-IR" sz="1300" dirty="0" smtClean="0">
                <a:latin typeface="Estedad SemiBold" panose="02000703000000000000" pitchFamily="2" charset="-78"/>
                <a:cs typeface="Estedad SemiBold" panose="02000703000000000000" pitchFamily="2" charset="-78"/>
              </a:rPr>
              <a:t>میشود. </a:t>
            </a:r>
            <a:r>
              <a:rPr lang="fa-IR" sz="1300" dirty="0">
                <a:latin typeface="Estedad SemiBold" panose="02000703000000000000" pitchFamily="2" charset="-78"/>
                <a:cs typeface="Estedad SemiBold" panose="02000703000000000000" pitchFamily="2" charset="-78"/>
              </a:rPr>
              <a:t>پاس </a:t>
            </a:r>
            <a:r>
              <a:rPr lang="fa-IR" sz="1300" dirty="0" smtClean="0">
                <a:latin typeface="Estedad SemiBold" panose="02000703000000000000" pitchFamily="2" charset="-78"/>
                <a:cs typeface="Estedad SemiBold" panose="02000703000000000000" pitchFamily="2" charset="-78"/>
              </a:rPr>
              <a:t>هوک </a:t>
            </a:r>
            <a:r>
              <a:rPr lang="fa-IR" sz="1300" dirty="0">
                <a:latin typeface="Estedad SemiBold" panose="02000703000000000000" pitchFamily="2" charset="-78"/>
                <a:cs typeface="Estedad SemiBold" panose="02000703000000000000" pitchFamily="2" charset="-78"/>
              </a:rPr>
              <a:t>امكان مناسب </a:t>
            </a:r>
            <a:r>
              <a:rPr lang="fa-IR" sz="1300" dirty="0" smtClean="0">
                <a:latin typeface="Estedad SemiBold" panose="02000703000000000000" pitchFamily="2" charset="-78"/>
                <a:cs typeface="Estedad SemiBold" panose="02000703000000000000" pitchFamily="2" charset="-78"/>
              </a:rPr>
              <a:t>برای </a:t>
            </a:r>
            <a:r>
              <a:rPr lang="fa-IR" sz="1300" dirty="0">
                <a:latin typeface="Estedad SemiBold" panose="02000703000000000000" pitchFamily="2" charset="-78"/>
                <a:cs typeface="Estedad SemiBold" panose="02000703000000000000" pitchFamily="2" charset="-78"/>
              </a:rPr>
              <a:t>پاس دادن به بازيكن خط زن </a:t>
            </a:r>
            <a:r>
              <a:rPr lang="fa-IR" sz="1300" dirty="0" smtClean="0">
                <a:latin typeface="Estedad SemiBold" panose="02000703000000000000" pitchFamily="2" charset="-78"/>
                <a:cs typeface="Estedad SemiBold" panose="02000703000000000000" pitchFamily="2" charset="-78"/>
              </a:rPr>
              <a:t>است.</a:t>
            </a:r>
            <a:endParaRPr lang="fa-IR" sz="1300" dirty="0">
              <a:latin typeface="Estedad SemiBold" panose="02000703000000000000" pitchFamily="2" charset="-78"/>
              <a:cs typeface="Estedad SemiBold" panose="02000703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849101"/>
            <a:ext cx="4190999" cy="2153757"/>
          </a:xfrm>
          <a:prstGeom prst="rect">
            <a:avLst/>
          </a:prstGeom>
          <a:ln>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3337242"/>
            <a:ext cx="4191000" cy="3118104"/>
          </a:xfrm>
          <a:prstGeom prst="rect">
            <a:avLst/>
          </a:prstGeom>
          <a:ln>
            <a:solidFill>
              <a:schemeClr val="accent1"/>
            </a:solidFill>
          </a:ln>
        </p:spPr>
      </p:pic>
    </p:spTree>
    <p:extLst>
      <p:ext uri="{BB962C8B-B14F-4D97-AF65-F5344CB8AC3E}">
        <p14:creationId xmlns:p14="http://schemas.microsoft.com/office/powerpoint/2010/main" val="25717942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69</a:t>
            </a:fld>
            <a:endParaRPr lang="en-US" dirty="0"/>
          </a:p>
        </p:txBody>
      </p:sp>
      <p:sp>
        <p:nvSpPr>
          <p:cNvPr id="7" name="TextBox 6"/>
          <p:cNvSpPr txBox="1"/>
          <p:nvPr/>
        </p:nvSpPr>
        <p:spPr>
          <a:xfrm>
            <a:off x="5232400" y="677039"/>
            <a:ext cx="6718808" cy="2687274"/>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پاس پشت سر </a:t>
            </a:r>
            <a:r>
              <a:rPr lang="fa-IR" sz="1300" dirty="0">
                <a:latin typeface="Estedad SemiBold" panose="02000703000000000000" pitchFamily="2" charset="-78"/>
                <a:cs typeface="Estedad SemiBold" panose="02000703000000000000" pitchFamily="2" charset="-78"/>
              </a:rPr>
              <a:t>: پاس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كه به بازيكن خط زن داده </a:t>
            </a:r>
            <a:r>
              <a:rPr lang="fa-IR" sz="1300" dirty="0" smtClean="0">
                <a:latin typeface="Estedad SemiBold" panose="02000703000000000000" pitchFamily="2" charset="-78"/>
                <a:cs typeface="Estedad SemiBold" panose="02000703000000000000" pitchFamily="2" charset="-78"/>
              </a:rPr>
              <a:t>میشوند </a:t>
            </a:r>
            <a:r>
              <a:rPr lang="fa-IR" sz="1300" dirty="0">
                <a:latin typeface="Estedad SemiBold" panose="02000703000000000000" pitchFamily="2" charset="-78"/>
                <a:cs typeface="Estedad SemiBold" panose="02000703000000000000" pitchFamily="2" charset="-78"/>
              </a:rPr>
              <a:t>اغلب </a:t>
            </a:r>
            <a:r>
              <a:rPr lang="fa-IR" sz="1300" dirty="0" smtClean="0">
                <a:latin typeface="Estedad SemiBold" panose="02000703000000000000" pitchFamily="2" charset="-78"/>
                <a:cs typeface="Estedad SemiBold" panose="02000703000000000000" pitchFamily="2" charset="-78"/>
              </a:rPr>
              <a:t>پنهانی هستند. </a:t>
            </a:r>
            <a:r>
              <a:rPr lang="fa-IR" sz="1300" dirty="0">
                <a:latin typeface="Estedad SemiBold" panose="02000703000000000000" pitchFamily="2" charset="-78"/>
                <a:cs typeface="Estedad SemiBold" panose="02000703000000000000" pitchFamily="2" charset="-78"/>
              </a:rPr>
              <a:t>پاس پشت سر كه به </a:t>
            </a:r>
            <a:r>
              <a:rPr lang="fa-IR" sz="1300" dirty="0" smtClean="0">
                <a:latin typeface="Estedad SemiBold" panose="02000703000000000000" pitchFamily="2" charset="-78"/>
                <a:cs typeface="Estedad SemiBold" panose="02000703000000000000" pitchFamily="2" charset="-78"/>
              </a:rPr>
              <a:t>وسيله </a:t>
            </a:r>
            <a:r>
              <a:rPr lang="fa-IR" sz="1300" dirty="0">
                <a:latin typeface="Estedad SemiBold" panose="02000703000000000000" pitchFamily="2" charset="-78"/>
                <a:cs typeface="Estedad SemiBold" panose="02000703000000000000" pitchFamily="2" charset="-78"/>
              </a:rPr>
              <a:t>بازيكنان </a:t>
            </a:r>
            <a:r>
              <a:rPr lang="fa-IR" sz="1300" dirty="0" smtClean="0">
                <a:latin typeface="Estedad SemiBold" panose="02000703000000000000" pitchFamily="2" charset="-78"/>
                <a:cs typeface="Estedad SemiBold" panose="02000703000000000000" pitchFamily="2" charset="-78"/>
              </a:rPr>
              <a:t>ماهر داده میشود، یک </a:t>
            </a:r>
            <a:r>
              <a:rPr lang="fa-IR" sz="1300" dirty="0">
                <a:latin typeface="Estedad SemiBold" panose="02000703000000000000" pitchFamily="2" charset="-78"/>
                <a:cs typeface="Estedad SemiBold" panose="02000703000000000000" pitchFamily="2" charset="-78"/>
              </a:rPr>
              <a:t>امكان </a:t>
            </a:r>
            <a:r>
              <a:rPr lang="fa-IR" sz="1300" dirty="0" smtClean="0">
                <a:latin typeface="Estedad SemiBold" panose="02000703000000000000" pitchFamily="2" charset="-78"/>
                <a:cs typeface="Estedad SemiBold" panose="02000703000000000000" pitchFamily="2" charset="-78"/>
              </a:rPr>
              <a:t>مناسبی </a:t>
            </a:r>
            <a:r>
              <a:rPr lang="fa-IR" sz="1300" dirty="0">
                <a:latin typeface="Estedad SemiBold" panose="02000703000000000000" pitchFamily="2" charset="-78"/>
                <a:cs typeface="Estedad SemiBold" panose="02000703000000000000" pitchFamily="2" charset="-78"/>
              </a:rPr>
              <a:t>است تا به بازيكن خط زن پاس داده </a:t>
            </a:r>
            <a:r>
              <a:rPr lang="fa-IR" sz="1300" dirty="0" smtClean="0">
                <a:latin typeface="Estedad SemiBold" panose="02000703000000000000" pitchFamily="2" charset="-78"/>
                <a:cs typeface="Estedad SemiBold" panose="02000703000000000000" pitchFamily="2" charset="-78"/>
              </a:rPr>
              <a:t>شود.</a:t>
            </a:r>
            <a:endParaRPr lang="fa-IR" sz="1300" dirty="0">
              <a:latin typeface="Estedad SemiBold" panose="02000703000000000000" pitchFamily="2" charset="-78"/>
              <a:cs typeface="Estedad SemiBold" panose="02000703000000000000" pitchFamily="2" charset="-78"/>
            </a:endParaRPr>
          </a:p>
        </p:txBody>
      </p:sp>
      <p:sp>
        <p:nvSpPr>
          <p:cNvPr id="9" name="TextBox 8"/>
          <p:cNvSpPr txBox="1"/>
          <p:nvPr/>
        </p:nvSpPr>
        <p:spPr>
          <a:xfrm>
            <a:off x="5232400" y="3629025"/>
            <a:ext cx="6718808" cy="1962076"/>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a:solidFill>
                  <a:schemeClr val="accent3"/>
                </a:solidFill>
                <a:latin typeface="Estedad SemiBold" panose="02000703000000000000" pitchFamily="2" charset="-78"/>
                <a:cs typeface="Estedad SemiBold" panose="02000703000000000000" pitchFamily="2" charset="-78"/>
              </a:rPr>
              <a:t>پاس </a:t>
            </a:r>
            <a:r>
              <a:rPr lang="fa-IR" sz="1400" dirty="0" smtClean="0">
                <a:solidFill>
                  <a:schemeClr val="accent3"/>
                </a:solidFill>
                <a:latin typeface="Estedad SemiBold" panose="02000703000000000000" pitchFamily="2" charset="-78"/>
                <a:cs typeface="Estedad SemiBold" panose="02000703000000000000" pitchFamily="2" charset="-78"/>
              </a:rPr>
              <a:t>پرشی </a:t>
            </a:r>
            <a:r>
              <a:rPr lang="fa-IR" sz="1300" dirty="0">
                <a:latin typeface="Estedad SemiBold" panose="02000703000000000000" pitchFamily="2" charset="-78"/>
                <a:cs typeface="Estedad SemiBold" panose="02000703000000000000" pitchFamily="2" charset="-78"/>
              </a:rPr>
              <a:t>: در جريان </a:t>
            </a:r>
            <a:r>
              <a:rPr lang="fa-IR" sz="1300" dirty="0" smtClean="0">
                <a:latin typeface="Estedad SemiBold" panose="02000703000000000000" pitchFamily="2" charset="-78"/>
                <a:cs typeface="Estedad SemiBold" panose="02000703000000000000" pitchFamily="2" charset="-78"/>
              </a:rPr>
              <a:t>بازی </a:t>
            </a:r>
            <a:r>
              <a:rPr lang="fa-IR" sz="1300" dirty="0">
                <a:latin typeface="Estedad SemiBold" panose="02000703000000000000" pitchFamily="2" charset="-78"/>
                <a:cs typeface="Estedad SemiBold" panose="02000703000000000000" pitchFamily="2" charset="-78"/>
              </a:rPr>
              <a:t>فقط </a:t>
            </a:r>
            <a:r>
              <a:rPr lang="fa-IR" sz="1300" dirty="0" smtClean="0">
                <a:latin typeface="Estedad SemiBold" panose="02000703000000000000" pitchFamily="2" charset="-78"/>
                <a:cs typeface="Estedad SemiBold" panose="02000703000000000000" pitchFamily="2" charset="-78"/>
              </a:rPr>
              <a:t>وقتی می </a:t>
            </a:r>
            <a:r>
              <a:rPr lang="fa-IR" sz="1300" dirty="0">
                <a:latin typeface="Estedad SemiBold" panose="02000703000000000000" pitchFamily="2" charset="-78"/>
                <a:cs typeface="Estedad SemiBold" panose="02000703000000000000" pitchFamily="2" charset="-78"/>
              </a:rPr>
              <a:t>توان به بازيكن خط زن پاس داد كه بازيكنان ديگر به </a:t>
            </a:r>
            <a:r>
              <a:rPr lang="fa-IR" sz="1300" dirty="0" smtClean="0">
                <a:latin typeface="Estedad SemiBold" panose="02000703000000000000" pitchFamily="2" charset="-78"/>
                <a:cs typeface="Estedad SemiBold" panose="02000703000000000000" pitchFamily="2" charset="-78"/>
              </a:rPr>
              <a:t>وسيله </a:t>
            </a:r>
            <a:r>
              <a:rPr lang="fa-IR" sz="1300" dirty="0">
                <a:latin typeface="Estedad SemiBold" panose="02000703000000000000" pitchFamily="2" charset="-78"/>
                <a:cs typeface="Estedad SemiBold" panose="02000703000000000000" pitchFamily="2" charset="-78"/>
              </a:rPr>
              <a:t>حركات گول </a:t>
            </a:r>
            <a:r>
              <a:rPr lang="fa-IR" sz="1300" dirty="0" smtClean="0">
                <a:latin typeface="Estedad SemiBold" panose="02000703000000000000" pitchFamily="2" charset="-78"/>
                <a:cs typeface="Estedad SemiBold" panose="02000703000000000000" pitchFamily="2" charset="-78"/>
              </a:rPr>
              <a:t>زدنی مدافعان </a:t>
            </a:r>
            <a:r>
              <a:rPr lang="fa-IR" sz="1300" dirty="0">
                <a:latin typeface="Estedad SemiBold" panose="02000703000000000000" pitchFamily="2" charset="-78"/>
                <a:cs typeface="Estedad SemiBold" panose="02000703000000000000" pitchFamily="2" charset="-78"/>
              </a:rPr>
              <a:t>را سرگرم </a:t>
            </a:r>
            <a:r>
              <a:rPr lang="fa-IR" sz="1300" dirty="0" smtClean="0">
                <a:latin typeface="Estedad SemiBold" panose="02000703000000000000" pitchFamily="2" charset="-78"/>
                <a:cs typeface="Estedad SemiBold" panose="02000703000000000000" pitchFamily="2" charset="-78"/>
              </a:rPr>
              <a:t>كنند.</a:t>
            </a:r>
            <a:endParaRPr lang="fa-IR" sz="13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17" y="662144"/>
            <a:ext cx="4070350" cy="2717064"/>
          </a:xfrm>
          <a:prstGeom prst="rect">
            <a:avLst/>
          </a:prstGeom>
          <a:ln>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17" y="3919938"/>
            <a:ext cx="4068583" cy="2074461"/>
          </a:xfrm>
          <a:prstGeom prst="rect">
            <a:avLst/>
          </a:prstGeom>
          <a:ln>
            <a:solidFill>
              <a:schemeClr val="accent1"/>
            </a:solidFill>
          </a:ln>
        </p:spPr>
      </p:pic>
    </p:spTree>
    <p:extLst>
      <p:ext uri="{BB962C8B-B14F-4D97-AF65-F5344CB8AC3E}">
        <p14:creationId xmlns:p14="http://schemas.microsoft.com/office/powerpoint/2010/main" val="288819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
        <p:nvSpPr>
          <p:cNvPr id="7" name="TextBox 6"/>
          <p:cNvSpPr txBox="1"/>
          <p:nvPr/>
        </p:nvSpPr>
        <p:spPr>
          <a:xfrm>
            <a:off x="515215" y="237971"/>
            <a:ext cx="11250962" cy="2492990"/>
          </a:xfrm>
          <a:prstGeom prst="rect">
            <a:avLst/>
          </a:prstGeom>
          <a:noFill/>
        </p:spPr>
        <p:txBody>
          <a:bodyPr wrap="square" rtlCol="0">
            <a:spAutoFit/>
          </a:bodyPr>
          <a:lstStyle/>
          <a:p>
            <a:pPr algn="just" rtl="1">
              <a:lnSpc>
                <a:spcPct val="400000"/>
              </a:lnSpc>
            </a:pPr>
            <a:r>
              <a:rPr lang="fa-IR" sz="1300" dirty="0" smtClean="0">
                <a:latin typeface="Estedad SemiBold" panose="02000703000000000000" pitchFamily="2" charset="-78"/>
                <a:cs typeface="Estedad SemiBold" panose="02000703000000000000" pitchFamily="2" charset="-78"/>
              </a:rPr>
              <a:t>پس </a:t>
            </a:r>
            <a:r>
              <a:rPr lang="fa-IR" sz="1300" dirty="0">
                <a:latin typeface="Estedad SemiBold" panose="02000703000000000000" pitchFamily="2" charset="-78"/>
                <a:cs typeface="Estedad SemiBold" panose="02000703000000000000" pitchFamily="2" charset="-78"/>
              </a:rPr>
              <a:t>از اولين جنگ </a:t>
            </a:r>
            <a:r>
              <a:rPr lang="fa-IR" sz="1300" dirty="0" smtClean="0">
                <a:latin typeface="Estedad SemiBold" panose="02000703000000000000" pitchFamily="2" charset="-78"/>
                <a:cs typeface="Estedad SemiBold" panose="02000703000000000000" pitchFamily="2" charset="-78"/>
              </a:rPr>
              <a:t>جهانی آقای </a:t>
            </a:r>
            <a:r>
              <a:rPr lang="fa-IR" sz="1300" dirty="0">
                <a:latin typeface="Estedad SemiBold" panose="02000703000000000000" pitchFamily="2" charset="-78"/>
                <a:cs typeface="Estedad SemiBold" panose="02000703000000000000" pitchFamily="2" charset="-78"/>
              </a:rPr>
              <a:t>هرمان رئيس فدراسيون هندبال آلمان خدمات </a:t>
            </a:r>
            <a:r>
              <a:rPr lang="fa-IR" sz="1300" dirty="0" smtClean="0">
                <a:latin typeface="Estedad SemiBold" panose="02000703000000000000" pitchFamily="2" charset="-78"/>
                <a:cs typeface="Estedad SemiBold" panose="02000703000000000000" pitchFamily="2" charset="-78"/>
              </a:rPr>
              <a:t>زيادی </a:t>
            </a:r>
            <a:r>
              <a:rPr lang="fa-IR" sz="1300" dirty="0">
                <a:latin typeface="Estedad SemiBold" panose="02000703000000000000" pitchFamily="2" charset="-78"/>
                <a:cs typeface="Estedad SemiBold" panose="02000703000000000000" pitchFamily="2" charset="-78"/>
              </a:rPr>
              <a:t>به اين ورزش </a:t>
            </a:r>
            <a:r>
              <a:rPr lang="fa-IR" sz="1300" dirty="0" smtClean="0">
                <a:latin typeface="Estedad SemiBold" panose="02000703000000000000" pitchFamily="2" charset="-78"/>
                <a:cs typeface="Estedad SemiBold" panose="02000703000000000000" pitchFamily="2" charset="-78"/>
              </a:rPr>
              <a:t>نمود. </a:t>
            </a:r>
            <a:r>
              <a:rPr lang="fa-IR" sz="1300" dirty="0">
                <a:latin typeface="Estedad SemiBold" panose="02000703000000000000" pitchFamily="2" charset="-78"/>
                <a:cs typeface="Estedad SemiBold" panose="02000703000000000000" pitchFamily="2" charset="-78"/>
              </a:rPr>
              <a:t>همچنين دكتر كارل شلنز استاد دانش </a:t>
            </a:r>
            <a:r>
              <a:rPr lang="fa-IR" sz="1300" dirty="0" smtClean="0">
                <a:latin typeface="Estedad SemiBold" panose="02000703000000000000" pitchFamily="2" charset="-78"/>
                <a:cs typeface="Estedad SemiBold" panose="02000703000000000000" pitchFamily="2" charset="-78"/>
              </a:rPr>
              <a:t>سرای عالی </a:t>
            </a:r>
            <a:r>
              <a:rPr lang="fa-IR" sz="1300" dirty="0">
                <a:latin typeface="Estedad SemiBold" panose="02000703000000000000" pitchFamily="2" charset="-78"/>
                <a:cs typeface="Estedad SemiBold" panose="02000703000000000000" pitchFamily="2" charset="-78"/>
              </a:rPr>
              <a:t>تربيت </a:t>
            </a:r>
            <a:r>
              <a:rPr lang="fa-IR" sz="1300" dirty="0" smtClean="0">
                <a:latin typeface="Estedad SemiBold" panose="02000703000000000000" pitchFamily="2" charset="-78"/>
                <a:cs typeface="Estedad SemiBold" panose="02000703000000000000" pitchFamily="2" charset="-78"/>
              </a:rPr>
              <a:t>بدنی </a:t>
            </a:r>
            <a:r>
              <a:rPr lang="fa-IR" sz="1300" dirty="0">
                <a:latin typeface="Estedad SemiBold" panose="02000703000000000000" pitchFamily="2" charset="-78"/>
                <a:cs typeface="Estedad SemiBold" panose="02000703000000000000" pitchFamily="2" charset="-78"/>
              </a:rPr>
              <a:t>و ورزش برلين كه او را </a:t>
            </a:r>
            <a:r>
              <a:rPr lang="fa-IR" sz="1300" dirty="0" smtClean="0">
                <a:latin typeface="Estedad SemiBold" panose="02000703000000000000" pitchFamily="2" charset="-78"/>
                <a:cs typeface="Estedad SemiBold" panose="02000703000000000000" pitchFamily="2" charset="-78"/>
              </a:rPr>
              <a:t>پدر </a:t>
            </a:r>
            <a:r>
              <a:rPr lang="fa-IR" sz="1300" dirty="0">
                <a:latin typeface="Estedad SemiBold" panose="02000703000000000000" pitchFamily="2" charset="-78"/>
                <a:cs typeface="Estedad SemiBold" panose="02000703000000000000" pitchFamily="2" charset="-78"/>
              </a:rPr>
              <a:t>هندبال </a:t>
            </a:r>
            <a:r>
              <a:rPr lang="fa-IR" sz="1300" dirty="0" smtClean="0">
                <a:latin typeface="Estedad SemiBold" panose="02000703000000000000" pitchFamily="2" charset="-78"/>
                <a:cs typeface="Estedad SemiBold" panose="02000703000000000000" pitchFamily="2" charset="-78"/>
              </a:rPr>
              <a:t>ناميده اند. </a:t>
            </a:r>
            <a:r>
              <a:rPr lang="fa-IR" sz="1300" dirty="0">
                <a:latin typeface="Estedad SemiBold" panose="02000703000000000000" pitchFamily="2" charset="-78"/>
                <a:cs typeface="Estedad SemiBold" panose="02000703000000000000" pitchFamily="2" charset="-78"/>
              </a:rPr>
              <a:t>در </a:t>
            </a:r>
            <a:r>
              <a:rPr lang="fa-IR" sz="1300" dirty="0" smtClean="0">
                <a:latin typeface="Estedad SemiBold" panose="02000703000000000000" pitchFamily="2" charset="-78"/>
                <a:cs typeface="Estedad SemiBold" panose="02000703000000000000" pitchFamily="2" charset="-78"/>
              </a:rPr>
              <a:t>سال</a:t>
            </a:r>
            <a:r>
              <a:rPr lang="en-US" sz="1300" dirty="0" smtClean="0">
                <a:latin typeface="Estedad SemiBold" panose="02000703000000000000" pitchFamily="2" charset="-78"/>
                <a:cs typeface="Estedad SemiBold" panose="02000703000000000000" pitchFamily="2" charset="-78"/>
              </a:rPr>
              <a:t> </a:t>
            </a:r>
            <a:r>
              <a:rPr lang="en-US" sz="1300" dirty="0" smtClean="0">
                <a:solidFill>
                  <a:srgbClr val="FF0000"/>
                </a:solidFill>
                <a:latin typeface="Estedad SemiBold" panose="02000703000000000000" pitchFamily="2" charset="-78"/>
                <a:cs typeface="Estedad SemiBold" panose="02000703000000000000" pitchFamily="2" charset="-78"/>
              </a:rPr>
              <a:t>1920</a:t>
            </a:r>
            <a:r>
              <a:rPr lang="en-US" sz="1300" dirty="0" smtClean="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 مقررات اين ورزش را تدوين نمود و آن را در کلاس های خود به مرحله اجرا در آمورد و سپس شاگردان او موجبات گسترش </a:t>
            </a:r>
            <a:r>
              <a:rPr lang="fa-IR" sz="1300" dirty="0">
                <a:latin typeface="Estedad SemiBold" panose="02000703000000000000" pitchFamily="2" charset="-78"/>
                <a:cs typeface="Estedad SemiBold" panose="02000703000000000000" pitchFamily="2" charset="-78"/>
              </a:rPr>
              <a:t>اين ورزش را در سراسر آلمان فراهم </a:t>
            </a:r>
            <a:r>
              <a:rPr lang="fa-IR" sz="1300" dirty="0" smtClean="0">
                <a:latin typeface="Estedad SemiBold" panose="02000703000000000000" pitchFamily="2" charset="-78"/>
                <a:cs typeface="Estedad SemiBold" panose="02000703000000000000" pitchFamily="2" charset="-78"/>
              </a:rPr>
              <a:t>آوردند.</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1355423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70</a:t>
            </a:fld>
            <a:endParaRPr lang="en-US" dirty="0"/>
          </a:p>
        </p:txBody>
      </p:sp>
      <p:sp>
        <p:nvSpPr>
          <p:cNvPr id="7" name="TextBox 6"/>
          <p:cNvSpPr txBox="1"/>
          <p:nvPr/>
        </p:nvSpPr>
        <p:spPr>
          <a:xfrm>
            <a:off x="406400" y="1145132"/>
            <a:ext cx="10904728" cy="2618024"/>
          </a:xfrm>
          <a:prstGeom prst="rect">
            <a:avLst/>
          </a:prstGeom>
          <a:noFill/>
        </p:spPr>
        <p:txBody>
          <a:bodyPr wrap="square" rtlCol="0">
            <a:spAutoFit/>
          </a:bodyPr>
          <a:lstStyle/>
          <a:p>
            <a:pPr algn="just" rtl="1">
              <a:lnSpc>
                <a:spcPct val="450000"/>
              </a:lnSpc>
            </a:pPr>
            <a:r>
              <a:rPr lang="fa-IR" sz="1300" dirty="0">
                <a:latin typeface="Estedad SemiBold" panose="02000703000000000000" pitchFamily="2" charset="-78"/>
                <a:cs typeface="Estedad SemiBold" panose="02000703000000000000" pitchFamily="2" charset="-78"/>
              </a:rPr>
              <a:t>حمل توپ يا زدن </a:t>
            </a:r>
            <a:r>
              <a:rPr lang="fa-IR" sz="1300" dirty="0" smtClean="0">
                <a:latin typeface="Estedad SemiBold" panose="02000703000000000000" pitchFamily="2" charset="-78"/>
                <a:cs typeface="Estedad SemiBold" panose="02000703000000000000" pitchFamily="2" charset="-78"/>
              </a:rPr>
              <a:t>آن </a:t>
            </a:r>
            <a:r>
              <a:rPr lang="fa-IR" sz="1300" dirty="0">
                <a:latin typeface="Estedad SemiBold" panose="02000703000000000000" pitchFamily="2" charset="-78"/>
                <a:cs typeface="Estedad SemiBold" panose="02000703000000000000" pitchFamily="2" charset="-78"/>
              </a:rPr>
              <a:t>به زمين توسط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دست بوسيله </a:t>
            </a:r>
            <a:r>
              <a:rPr lang="fa-IR" sz="1300" dirty="0" smtClean="0">
                <a:latin typeface="Estedad SemiBold" panose="02000703000000000000" pitchFamily="2" charset="-78"/>
                <a:cs typeface="Estedad SemiBold" panose="02000703000000000000" pitchFamily="2" charset="-78"/>
              </a:rPr>
              <a:t>یکی </a:t>
            </a:r>
            <a:r>
              <a:rPr lang="fa-IR" sz="1300" dirty="0">
                <a:latin typeface="Estedad SemiBold" panose="02000703000000000000" pitchFamily="2" charset="-78"/>
                <a:cs typeface="Estedad SemiBold" panose="02000703000000000000" pitchFamily="2" charset="-78"/>
              </a:rPr>
              <a:t>از بازيكنان از نقطه </a:t>
            </a:r>
            <a:r>
              <a:rPr lang="fa-IR" sz="1300" dirty="0" smtClean="0">
                <a:latin typeface="Estedad SemiBold" panose="02000703000000000000" pitchFamily="2" charset="-78"/>
                <a:cs typeface="Estedad SemiBold" panose="02000703000000000000" pitchFamily="2" charset="-78"/>
              </a:rPr>
              <a:t>ای </a:t>
            </a:r>
            <a:r>
              <a:rPr lang="fa-IR" sz="1300" dirty="0">
                <a:latin typeface="Estedad SemiBold" panose="02000703000000000000" pitchFamily="2" charset="-78"/>
                <a:cs typeface="Estedad SemiBold" panose="02000703000000000000" pitchFamily="2" charset="-78"/>
              </a:rPr>
              <a:t>به نقطه ديگر را </a:t>
            </a:r>
            <a:r>
              <a:rPr lang="fa-IR" sz="1300" dirty="0" smtClean="0">
                <a:solidFill>
                  <a:srgbClr val="FF0000"/>
                </a:solidFill>
                <a:latin typeface="Estedad SemiBold" panose="02000703000000000000" pitchFamily="2" charset="-78"/>
                <a:cs typeface="Estedad SemiBold" panose="02000703000000000000" pitchFamily="2" charset="-78"/>
              </a:rPr>
              <a:t>دريبل</a:t>
            </a:r>
            <a:r>
              <a:rPr lang="fa-IR" sz="1300" dirty="0" smtClean="0">
                <a:latin typeface="Estedad SemiBold" panose="02000703000000000000" pitchFamily="2" charset="-78"/>
                <a:cs typeface="Estedad SemiBold" panose="02000703000000000000" pitchFamily="2" charset="-78"/>
              </a:rPr>
              <a:t> می </a:t>
            </a:r>
            <a:r>
              <a:rPr lang="fa-IR" sz="1300" dirty="0">
                <a:latin typeface="Estedad SemiBold" panose="02000703000000000000" pitchFamily="2" charset="-78"/>
                <a:cs typeface="Estedad SemiBold" panose="02000703000000000000" pitchFamily="2" charset="-78"/>
              </a:rPr>
              <a:t>نامند</a:t>
            </a:r>
            <a:r>
              <a:rPr lang="fa-IR" sz="1300" dirty="0" smtClean="0">
                <a:latin typeface="Estedad SemiBold" panose="02000703000000000000" pitchFamily="2" charset="-78"/>
                <a:cs typeface="Estedad SemiBold" panose="02000703000000000000" pitchFamily="2" charset="-78"/>
              </a:rPr>
              <a:t>. برای </a:t>
            </a:r>
            <a:r>
              <a:rPr lang="fa-IR" sz="1300" dirty="0">
                <a:latin typeface="Estedad SemiBold" panose="02000703000000000000" pitchFamily="2" charset="-78"/>
                <a:cs typeface="Estedad SemiBold" panose="02000703000000000000" pitchFamily="2" charset="-78"/>
              </a:rPr>
              <a:t>فرار از يار مقابل يا </a:t>
            </a:r>
            <a:r>
              <a:rPr lang="fa-IR" sz="1300" dirty="0" smtClean="0">
                <a:latin typeface="Estedad SemiBold" panose="02000703000000000000" pitchFamily="2" charset="-78"/>
                <a:cs typeface="Estedad SemiBold" panose="02000703000000000000" pitchFamily="2" charset="-78"/>
              </a:rPr>
              <a:t>اجرای یک تاکتیک </a:t>
            </a:r>
            <a:r>
              <a:rPr lang="fa-IR" sz="1300" dirty="0">
                <a:latin typeface="Estedad SemiBold" panose="02000703000000000000" pitchFamily="2" charset="-78"/>
                <a:cs typeface="Estedad SemiBold" panose="02000703000000000000" pitchFamily="2" charset="-78"/>
              </a:rPr>
              <a:t>به خصوص توسط بازيكنان از دريبل استفاده </a:t>
            </a:r>
            <a:r>
              <a:rPr lang="fa-IR" sz="1300" dirty="0" smtClean="0">
                <a:latin typeface="Estedad SemiBold" panose="02000703000000000000" pitchFamily="2" charset="-78"/>
                <a:cs typeface="Estedad SemiBold" panose="02000703000000000000" pitchFamily="2" charset="-78"/>
              </a:rPr>
              <a:t>میشود</a:t>
            </a:r>
            <a:r>
              <a:rPr lang="fa-IR" sz="1300" dirty="0">
                <a:latin typeface="Estedad SemiBold" panose="02000703000000000000" pitchFamily="2" charset="-78"/>
                <a:cs typeface="Estedad SemiBold" panose="02000703000000000000" pitchFamily="2" charset="-78"/>
              </a:rPr>
              <a:t>. زمان دريبل كردن در </a:t>
            </a:r>
            <a:r>
              <a:rPr lang="fa-IR" sz="1300" dirty="0" smtClean="0">
                <a:latin typeface="Estedad SemiBold" panose="02000703000000000000" pitchFamily="2" charset="-78"/>
                <a:cs typeface="Estedad SemiBold" panose="02000703000000000000" pitchFamily="2" charset="-78"/>
              </a:rPr>
              <a:t>هندبال حتما </a:t>
            </a:r>
            <a:r>
              <a:rPr lang="fa-IR" sz="1300" dirty="0">
                <a:latin typeface="Estedad SemiBold" panose="02000703000000000000" pitchFamily="2" charset="-78"/>
                <a:cs typeface="Estedad SemiBold" panose="02000703000000000000" pitchFamily="2" charset="-78"/>
              </a:rPr>
              <a:t>بايد از مچ دست استفاده شود و چون مساله سرعت و فرار مطرح است ، بهتر است توپ را در جلو خود به زمين بزنيم </a:t>
            </a:r>
            <a:r>
              <a:rPr lang="fa-IR" sz="1300" dirty="0" smtClean="0">
                <a:latin typeface="Estedad SemiBold" panose="02000703000000000000" pitchFamily="2" charset="-78"/>
                <a:cs typeface="Estedad SemiBold" panose="02000703000000000000" pitchFamily="2" charset="-78"/>
              </a:rPr>
              <a:t>تا تسلط بيشتری </a:t>
            </a:r>
            <a:r>
              <a:rPr lang="fa-IR" sz="1300" dirty="0">
                <a:latin typeface="Estedad SemiBold" panose="02000703000000000000" pitchFamily="2" charset="-78"/>
                <a:cs typeface="Estedad SemiBold" panose="02000703000000000000" pitchFamily="2" charset="-78"/>
              </a:rPr>
              <a:t>بر آن داشته </a:t>
            </a:r>
            <a:r>
              <a:rPr lang="fa-IR" sz="1300" dirty="0" smtClean="0">
                <a:latin typeface="Estedad SemiBold" panose="02000703000000000000" pitchFamily="2" charset="-78"/>
                <a:cs typeface="Estedad SemiBold" panose="02000703000000000000" pitchFamily="2" charset="-78"/>
              </a:rPr>
              <a:t>باشيم.</a:t>
            </a:r>
            <a:endParaRPr lang="fa-IR" sz="1300" dirty="0">
              <a:latin typeface="Estedad SemiBold" panose="02000703000000000000" pitchFamily="2" charset="-78"/>
              <a:cs typeface="Estedad SemiBold" panose="02000703000000000000" pitchFamily="2" charset="-78"/>
            </a:endParaRPr>
          </a:p>
        </p:txBody>
      </p:sp>
      <p:sp>
        <p:nvSpPr>
          <p:cNvPr id="8" name="Rectangle 7"/>
          <p:cNvSpPr/>
          <p:nvPr/>
        </p:nvSpPr>
        <p:spPr>
          <a:xfrm>
            <a:off x="8586077" y="630782"/>
            <a:ext cx="2725051" cy="514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bg1"/>
                </a:solidFill>
                <a:latin typeface="Estedad SemiBold" panose="02000703000000000000" pitchFamily="2" charset="-78"/>
                <a:cs typeface="Estedad SemiBold" panose="02000703000000000000" pitchFamily="2" charset="-78"/>
              </a:rPr>
              <a:t>دریبل کردن</a:t>
            </a:r>
            <a:endParaRPr lang="en-US" sz="1600" dirty="0">
              <a:solidFill>
                <a:schemeClr val="bg1"/>
              </a:solidFill>
              <a:latin typeface="Estedad SemiBold" panose="02000703000000000000" pitchFamily="2" charset="-78"/>
              <a:cs typeface="Estedad SemiBold" panose="02000703000000000000" pitchFamily="2" charset="-78"/>
            </a:endParaRPr>
          </a:p>
        </p:txBody>
      </p:sp>
      <p:sp>
        <p:nvSpPr>
          <p:cNvPr id="9" name="Rectangle 8"/>
          <p:cNvSpPr/>
          <p:nvPr/>
        </p:nvSpPr>
        <p:spPr>
          <a:xfrm>
            <a:off x="11473054" y="630782"/>
            <a:ext cx="466725" cy="5048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3</a:t>
            </a:r>
          </a:p>
        </p:txBody>
      </p:sp>
    </p:spTree>
    <p:extLst>
      <p:ext uri="{BB962C8B-B14F-4D97-AF65-F5344CB8AC3E}">
        <p14:creationId xmlns:p14="http://schemas.microsoft.com/office/powerpoint/2010/main" val="19558205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71</a:t>
            </a:fld>
            <a:endParaRPr lang="en-US" dirty="0"/>
          </a:p>
        </p:txBody>
      </p:sp>
      <p:sp>
        <p:nvSpPr>
          <p:cNvPr id="7" name="TextBox 6"/>
          <p:cNvSpPr txBox="1"/>
          <p:nvPr/>
        </p:nvSpPr>
        <p:spPr>
          <a:xfrm>
            <a:off x="482600" y="832456"/>
            <a:ext cx="11137900" cy="2793072"/>
          </a:xfrm>
          <a:prstGeom prst="rect">
            <a:avLst/>
          </a:prstGeom>
          <a:noFill/>
        </p:spPr>
        <p:txBody>
          <a:bodyPr wrap="square" rtlCol="0">
            <a:spAutoFit/>
          </a:bodyPr>
          <a:lstStyle/>
          <a:p>
            <a:pPr algn="just" rtl="1">
              <a:lnSpc>
                <a:spcPct val="450000"/>
              </a:lnSpc>
              <a:buClr>
                <a:srgbClr val="7030A0"/>
              </a:buClr>
              <a:buSzPct val="120000"/>
            </a:pPr>
            <a:r>
              <a:rPr lang="fa-IR" sz="1300" dirty="0">
                <a:latin typeface="Estedad SemiBold" panose="02000703000000000000" pitchFamily="2" charset="-78"/>
                <a:cs typeface="Estedad SemiBold" panose="02000703000000000000" pitchFamily="2" charset="-78"/>
              </a:rPr>
              <a:t>در حالی که یک دستتان باز است و از </a:t>
            </a:r>
            <a:r>
              <a:rPr lang="fa-IR" sz="1300" dirty="0" smtClean="0">
                <a:latin typeface="Estedad SemiBold" panose="02000703000000000000" pitchFamily="2" charset="-78"/>
                <a:cs typeface="Estedad SemiBold" panose="02000703000000000000" pitchFamily="2" charset="-78"/>
              </a:rPr>
              <a:t>بالا </a:t>
            </a:r>
            <a:r>
              <a:rPr lang="fa-IR" sz="1300" dirty="0">
                <a:latin typeface="Estedad SemiBold" panose="02000703000000000000" pitchFamily="2" charset="-78"/>
                <a:cs typeface="Estedad SemiBold" panose="02000703000000000000" pitchFamily="2" charset="-78"/>
              </a:rPr>
              <a:t>توپ را </a:t>
            </a:r>
            <a:r>
              <a:rPr lang="fa-IR" sz="1300" dirty="0" smtClean="0">
                <a:latin typeface="Estedad SemiBold" panose="02000703000000000000" pitchFamily="2" charset="-78"/>
                <a:cs typeface="Estedad SemiBold" panose="02000703000000000000" pitchFamily="2" charset="-78"/>
              </a:rPr>
              <a:t>گرفته اید </a:t>
            </a:r>
            <a:r>
              <a:rPr lang="fa-IR" sz="1300" dirty="0">
                <a:latin typeface="Estedad SemiBold" panose="02000703000000000000" pitchFamily="2" charset="-78"/>
                <a:cs typeface="Estedad SemiBold" panose="02000703000000000000" pitchFamily="2" charset="-78"/>
              </a:rPr>
              <a:t>و آن راکنترل میکنید، آرنج خود را برای </a:t>
            </a:r>
            <a:r>
              <a:rPr lang="fa-IR" sz="1300" dirty="0" smtClean="0">
                <a:latin typeface="Estedad SemiBold" panose="02000703000000000000" pitchFamily="2" charset="-78"/>
                <a:cs typeface="Estedad SemiBold" panose="02000703000000000000" pitchFamily="2" charset="-78"/>
              </a:rPr>
              <a:t>زدن توپ </a:t>
            </a:r>
            <a:r>
              <a:rPr lang="fa-IR" sz="1300" dirty="0">
                <a:latin typeface="Estedad SemiBold" panose="02000703000000000000" pitchFamily="2" charset="-78"/>
                <a:cs typeface="Estedad SemiBold" panose="02000703000000000000" pitchFamily="2" charset="-78"/>
              </a:rPr>
              <a:t>به زمین باز کنید</a:t>
            </a:r>
            <a:r>
              <a:rPr lang="fa-IR" sz="1300" dirty="0" smtClean="0">
                <a:latin typeface="Estedad SemiBold" panose="02000703000000000000" pitchFamily="2" charset="-78"/>
                <a:cs typeface="Estedad SemiBold" panose="02000703000000000000" pitchFamily="2" charset="-78"/>
              </a:rPr>
              <a:t>. وقتی </a:t>
            </a:r>
            <a:r>
              <a:rPr lang="fa-IR" sz="1300" dirty="0">
                <a:latin typeface="Estedad SemiBold" panose="02000703000000000000" pitchFamily="2" charset="-78"/>
                <a:cs typeface="Estedad SemiBold" panose="02000703000000000000" pitchFamily="2" charset="-78"/>
              </a:rPr>
              <a:t>آرنج را باز میکنید مچ را به طرف پایین خم کنید و با انگشتان، توپ را جلوی خود هدایت کنید</a:t>
            </a:r>
            <a:r>
              <a:rPr lang="fa-IR" sz="1300" dirty="0" smtClean="0">
                <a:latin typeface="Estedad SemiBold" panose="02000703000000000000" pitchFamily="2" charset="-78"/>
                <a:cs typeface="Estedad SemiBold" panose="02000703000000000000" pitchFamily="2" charset="-78"/>
              </a:rPr>
              <a:t>. توپ </a:t>
            </a:r>
            <a:r>
              <a:rPr lang="fa-IR" sz="1300" dirty="0">
                <a:latin typeface="Estedad SemiBold" panose="02000703000000000000" pitchFamily="2" charset="-78"/>
                <a:cs typeface="Estedad SemiBold" panose="02000703000000000000" pitchFamily="2" charset="-78"/>
              </a:rPr>
              <a:t>برگشتی از زمین را </a:t>
            </a:r>
            <a:r>
              <a:rPr lang="fa-IR" sz="1300" dirty="0" smtClean="0">
                <a:latin typeface="Estedad SemiBold" panose="02000703000000000000" pitchFamily="2" charset="-78"/>
                <a:cs typeface="Estedad SemiBold" panose="02000703000000000000" pitchFamily="2" charset="-78"/>
              </a:rPr>
              <a:t>مجددا </a:t>
            </a:r>
            <a:r>
              <a:rPr lang="fa-IR" sz="1300" dirty="0">
                <a:latin typeface="Estedad SemiBold" panose="02000703000000000000" pitchFamily="2" charset="-78"/>
                <a:cs typeface="Estedad SemiBold" panose="02000703000000000000" pitchFamily="2" charset="-78"/>
              </a:rPr>
              <a:t>به سمت زمین هدایت کنید، سعی </a:t>
            </a:r>
            <a:r>
              <a:rPr lang="fa-IR" sz="1300" dirty="0" smtClean="0">
                <a:latin typeface="Estedad SemiBold" panose="02000703000000000000" pitchFamily="2" charset="-78"/>
                <a:cs typeface="Estedad SemiBold" panose="02000703000000000000" pitchFamily="2" charset="-78"/>
              </a:rPr>
              <a:t>کنید زمانی </a:t>
            </a:r>
            <a:r>
              <a:rPr lang="fa-IR" sz="1300" dirty="0">
                <a:latin typeface="Estedad SemiBold" panose="02000703000000000000" pitchFamily="2" charset="-78"/>
                <a:cs typeface="Estedad SemiBold" panose="02000703000000000000" pitchFamily="2" charset="-78"/>
              </a:rPr>
              <a:t>که دریبل میزنید سر روی توپ متمرکز نشود و نگاهتان به دروازه، سر را </a:t>
            </a:r>
            <a:r>
              <a:rPr lang="fa-IR" sz="1300" dirty="0" smtClean="0">
                <a:latin typeface="Estedad SemiBold" panose="02000703000000000000" pitchFamily="2" charset="-78"/>
                <a:cs typeface="Estedad SemiBold" panose="02000703000000000000" pitchFamily="2" charset="-78"/>
              </a:rPr>
              <a:t>بالا </a:t>
            </a:r>
            <a:r>
              <a:rPr lang="fa-IR" sz="1300" dirty="0">
                <a:latin typeface="Estedad SemiBold" panose="02000703000000000000" pitchFamily="2" charset="-78"/>
                <a:cs typeface="Estedad SemiBold" panose="02000703000000000000" pitchFamily="2" charset="-78"/>
              </a:rPr>
              <a:t>نگه دارید تا بتوانید </a:t>
            </a:r>
            <a:r>
              <a:rPr lang="fa-IR" sz="1300" dirty="0" smtClean="0">
                <a:latin typeface="Estedad SemiBold" panose="02000703000000000000" pitchFamily="2" charset="-78"/>
                <a:cs typeface="Estedad SemiBold" panose="02000703000000000000" pitchFamily="2" charset="-78"/>
              </a:rPr>
              <a:t>از فرصت هایی </a:t>
            </a:r>
            <a:r>
              <a:rPr lang="fa-IR" sz="1300" dirty="0">
                <a:latin typeface="Estedad SemiBold" panose="02000703000000000000" pitchFamily="2" charset="-78"/>
                <a:cs typeface="Estedad SemiBold" panose="02000703000000000000" pitchFamily="2" charset="-78"/>
              </a:rPr>
              <a:t>که برای </a:t>
            </a:r>
            <a:r>
              <a:rPr lang="fa-IR" sz="1300" dirty="0" smtClean="0">
                <a:latin typeface="Estedad SemiBold" panose="02000703000000000000" pitchFamily="2" charset="-78"/>
                <a:cs typeface="Estedad SemiBold" panose="02000703000000000000" pitchFamily="2" charset="-78"/>
              </a:rPr>
              <a:t>گل زدن </a:t>
            </a:r>
            <a:r>
              <a:rPr lang="fa-IR" sz="1300" dirty="0">
                <a:latin typeface="Estedad SemiBold" panose="02000703000000000000" pitchFamily="2" charset="-78"/>
                <a:cs typeface="Estedad SemiBold" panose="02000703000000000000" pitchFamily="2" charset="-78"/>
              </a:rPr>
              <a:t>یا </a:t>
            </a:r>
            <a:r>
              <a:rPr lang="fa-IR" sz="1300" dirty="0" smtClean="0">
                <a:latin typeface="Estedad SemiBold" panose="02000703000000000000" pitchFamily="2" charset="-78"/>
                <a:cs typeface="Estedad SemiBold" panose="02000703000000000000" pitchFamily="2" charset="-78"/>
              </a:rPr>
              <a:t>پاس دادن </a:t>
            </a:r>
            <a:r>
              <a:rPr lang="fa-IR" sz="1300" dirty="0">
                <a:latin typeface="Estedad SemiBold" panose="02000703000000000000" pitchFamily="2" charset="-78"/>
                <a:cs typeface="Estedad SemiBold" panose="02000703000000000000" pitchFamily="2" charset="-78"/>
              </a:rPr>
              <a:t>دارید، استفاده کنید.</a:t>
            </a:r>
          </a:p>
        </p:txBody>
      </p:sp>
      <p:sp>
        <p:nvSpPr>
          <p:cNvPr id="6" name="TextBox 5"/>
          <p:cNvSpPr txBox="1"/>
          <p:nvPr/>
        </p:nvSpPr>
        <p:spPr>
          <a:xfrm>
            <a:off x="8559800" y="454601"/>
            <a:ext cx="3289808" cy="400110"/>
          </a:xfrm>
          <a:prstGeom prst="rect">
            <a:avLst/>
          </a:prstGeom>
          <a:noFill/>
        </p:spPr>
        <p:txBody>
          <a:bodyPr wrap="square" rtlCol="0">
            <a:spAutoFit/>
          </a:bodyPr>
          <a:lstStyle/>
          <a:p>
            <a:pPr algn="just" rtl="1"/>
            <a:r>
              <a:rPr lang="fa-IR" sz="2000" dirty="0" smtClean="0">
                <a:solidFill>
                  <a:schemeClr val="accent3"/>
                </a:solidFill>
                <a:latin typeface="Estedad SemiBold" panose="02000703000000000000" pitchFamily="2" charset="-78"/>
                <a:cs typeface="Estedad SemiBold" panose="02000703000000000000" pitchFamily="2" charset="-78"/>
              </a:rPr>
              <a:t>نحوه دریبل زدن</a:t>
            </a:r>
            <a:endParaRPr lang="fa-IR" sz="2000" dirty="0">
              <a:solidFill>
                <a:schemeClr val="accent3"/>
              </a:solidFill>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0" y="3758913"/>
            <a:ext cx="3149618" cy="29932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042" y="3761973"/>
            <a:ext cx="3785108" cy="2990235"/>
          </a:xfrm>
          <a:prstGeom prst="rect">
            <a:avLst/>
          </a:prstGeom>
        </p:spPr>
      </p:pic>
    </p:spTree>
    <p:extLst>
      <p:ext uri="{BB962C8B-B14F-4D97-AF65-F5344CB8AC3E}">
        <p14:creationId xmlns:p14="http://schemas.microsoft.com/office/powerpoint/2010/main" val="3168666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72</a:t>
            </a:fld>
            <a:endParaRPr lang="en-US" dirty="0"/>
          </a:p>
        </p:txBody>
      </p:sp>
      <p:sp>
        <p:nvSpPr>
          <p:cNvPr id="7" name="TextBox 6"/>
          <p:cNvSpPr txBox="1"/>
          <p:nvPr/>
        </p:nvSpPr>
        <p:spPr>
          <a:xfrm>
            <a:off x="406400" y="1145132"/>
            <a:ext cx="10904728" cy="2793072"/>
          </a:xfrm>
          <a:prstGeom prst="rect">
            <a:avLst/>
          </a:prstGeom>
          <a:noFill/>
        </p:spPr>
        <p:txBody>
          <a:bodyPr wrap="square" rtlCol="0">
            <a:spAutoFit/>
          </a:bodyPr>
          <a:lstStyle/>
          <a:p>
            <a:pPr algn="just" rtl="1">
              <a:lnSpc>
                <a:spcPct val="450000"/>
              </a:lnSpc>
            </a:pPr>
            <a:r>
              <a:rPr lang="fa-IR" sz="1300" dirty="0">
                <a:latin typeface="Estedad SemiBold" panose="02000703000000000000" pitchFamily="2" charset="-78"/>
                <a:cs typeface="Estedad SemiBold" panose="02000703000000000000" pitchFamily="2" charset="-78"/>
              </a:rPr>
              <a:t>پرتاب </a:t>
            </a:r>
            <a:r>
              <a:rPr lang="fa-IR" sz="1300" dirty="0" smtClean="0">
                <a:latin typeface="Estedad SemiBold" panose="02000703000000000000" pitchFamily="2" charset="-78"/>
                <a:cs typeface="Estedad SemiBold" panose="02000703000000000000" pitchFamily="2" charset="-78"/>
              </a:rPr>
              <a:t>اصولی </a:t>
            </a:r>
            <a:r>
              <a:rPr lang="fa-IR" sz="1300" dirty="0">
                <a:latin typeface="Estedad SemiBold" panose="02000703000000000000" pitchFamily="2" charset="-78"/>
                <a:cs typeface="Estedad SemiBold" panose="02000703000000000000" pitchFamily="2" charset="-78"/>
              </a:rPr>
              <a:t>توپ توسط دست ها به داخل دروازه را </a:t>
            </a:r>
            <a:r>
              <a:rPr lang="fa-IR" sz="1300" dirty="0">
                <a:solidFill>
                  <a:srgbClr val="FF0000"/>
                </a:solidFill>
                <a:latin typeface="Estedad SemiBold" panose="02000703000000000000" pitchFamily="2" charset="-78"/>
                <a:cs typeface="Estedad SemiBold" panose="02000703000000000000" pitchFamily="2" charset="-78"/>
              </a:rPr>
              <a:t>شوت</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می نامند. </a:t>
            </a:r>
            <a:r>
              <a:rPr lang="fa-IR" sz="1300" dirty="0">
                <a:latin typeface="Estedad SemiBold" panose="02000703000000000000" pitchFamily="2" charset="-78"/>
                <a:cs typeface="Estedad SemiBold" panose="02000703000000000000" pitchFamily="2" charset="-78"/>
              </a:rPr>
              <a:t>شوت در هندبال به فرم </a:t>
            </a:r>
            <a:r>
              <a:rPr lang="fa-IR" sz="1300" dirty="0" smtClean="0">
                <a:latin typeface="Estedad SemiBold" panose="02000703000000000000" pitchFamily="2" charset="-78"/>
                <a:cs typeface="Estedad SemiBold" panose="02000703000000000000" pitchFamily="2" charset="-78"/>
              </a:rPr>
              <a:t>های </a:t>
            </a:r>
            <a:r>
              <a:rPr lang="fa-IR" sz="1300" dirty="0">
                <a:latin typeface="Estedad SemiBold" panose="02000703000000000000" pitchFamily="2" charset="-78"/>
                <a:cs typeface="Estedad SemiBold" panose="02000703000000000000" pitchFamily="2" charset="-78"/>
              </a:rPr>
              <a:t>مختلف انجام </a:t>
            </a:r>
            <a:r>
              <a:rPr lang="fa-IR" sz="1300" dirty="0" smtClean="0">
                <a:latin typeface="Estedad SemiBold" panose="02000703000000000000" pitchFamily="2" charset="-78"/>
                <a:cs typeface="Estedad SemiBold" panose="02000703000000000000" pitchFamily="2" charset="-78"/>
              </a:rPr>
              <a:t>میشود. </a:t>
            </a:r>
          </a:p>
          <a:p>
            <a:pPr algn="just" rtl="1">
              <a:lnSpc>
                <a:spcPct val="450000"/>
              </a:lnSpc>
            </a:pPr>
            <a:r>
              <a:rPr lang="fa-IR" sz="1300" dirty="0">
                <a:latin typeface="Estedad SemiBold" panose="02000703000000000000" pitchFamily="2" charset="-78"/>
                <a:cs typeface="Estedad SemiBold" panose="02000703000000000000" pitchFamily="2" charset="-78"/>
              </a:rPr>
              <a:t>از </a:t>
            </a:r>
            <a:r>
              <a:rPr lang="fa-IR" sz="1300" dirty="0">
                <a:solidFill>
                  <a:srgbClr val="FF0000"/>
                </a:solidFill>
                <a:latin typeface="Estedad SemiBold" panose="02000703000000000000" pitchFamily="2" charset="-78"/>
                <a:cs typeface="Estedad SemiBold" panose="02000703000000000000" pitchFamily="2" charset="-78"/>
              </a:rPr>
              <a:t>100</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درصد شوت ها </a:t>
            </a:r>
            <a:r>
              <a:rPr lang="fa-IR" sz="1300" dirty="0">
                <a:latin typeface="Estedad SemiBold" panose="02000703000000000000" pitchFamily="2" charset="-78"/>
                <a:cs typeface="Estedad SemiBold" panose="02000703000000000000" pitchFamily="2" charset="-78"/>
              </a:rPr>
              <a:t>و </a:t>
            </a:r>
            <a:r>
              <a:rPr lang="fa-IR" sz="1300" dirty="0" smtClean="0">
                <a:latin typeface="Estedad SemiBold" panose="02000703000000000000" pitchFamily="2" charset="-78"/>
                <a:cs typeface="Estedad SemiBold" panose="02000703000000000000" pitchFamily="2" charset="-78"/>
              </a:rPr>
              <a:t>حمله هایی </a:t>
            </a:r>
            <a:r>
              <a:rPr lang="fa-IR" sz="1300" dirty="0">
                <a:latin typeface="Estedad SemiBold" panose="02000703000000000000" pitchFamily="2" charset="-78"/>
                <a:cs typeface="Estedad SemiBold" panose="02000703000000000000" pitchFamily="2" charset="-78"/>
              </a:rPr>
              <a:t>که به سمت دروازه انجام میشود تقریبا  </a:t>
            </a:r>
            <a:r>
              <a:rPr lang="fa-IR" sz="1300" dirty="0">
                <a:solidFill>
                  <a:srgbClr val="FF0000"/>
                </a:solidFill>
                <a:latin typeface="Estedad SemiBold" panose="02000703000000000000" pitchFamily="2" charset="-78"/>
                <a:cs typeface="Estedad SemiBold" panose="02000703000000000000" pitchFamily="2" charset="-78"/>
              </a:rPr>
              <a:t>75</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درصد آنها </a:t>
            </a:r>
            <a:r>
              <a:rPr lang="fa-IR" sz="1300" dirty="0">
                <a:latin typeface="Estedad SemiBold" panose="02000703000000000000" pitchFamily="2" charset="-78"/>
                <a:cs typeface="Estedad SemiBold" panose="02000703000000000000" pitchFamily="2" charset="-78"/>
              </a:rPr>
              <a:t>در فاصله بین مناطق </a:t>
            </a:r>
            <a:r>
              <a:rPr lang="fa-IR" sz="1300" dirty="0">
                <a:solidFill>
                  <a:srgbClr val="FF0000"/>
                </a:solidFill>
                <a:latin typeface="Estedad SemiBold" panose="02000703000000000000" pitchFamily="2" charset="-78"/>
                <a:cs typeface="Estedad SemiBold" panose="02000703000000000000" pitchFamily="2" charset="-78"/>
              </a:rPr>
              <a:t>2</a:t>
            </a:r>
            <a:r>
              <a:rPr lang="fa-IR" sz="1300" dirty="0">
                <a:latin typeface="Estedad SemiBold" panose="02000703000000000000" pitchFamily="2" charset="-78"/>
                <a:cs typeface="Estedad SemiBold" panose="02000703000000000000" pitchFamily="2" charset="-78"/>
              </a:rPr>
              <a:t> راست تا </a:t>
            </a:r>
            <a:r>
              <a:rPr lang="fa-IR" sz="1300" dirty="0">
                <a:solidFill>
                  <a:srgbClr val="FF0000"/>
                </a:solidFill>
                <a:latin typeface="Estedad SemiBold" panose="02000703000000000000" pitchFamily="2" charset="-78"/>
                <a:cs typeface="Estedad SemiBold" panose="02000703000000000000" pitchFamily="2" charset="-78"/>
              </a:rPr>
              <a:t>2</a:t>
            </a:r>
            <a:r>
              <a:rPr lang="fa-IR" sz="1300" dirty="0">
                <a:latin typeface="Estedad SemiBold" panose="02000703000000000000" pitchFamily="2" charset="-78"/>
                <a:cs typeface="Estedad SemiBold" panose="02000703000000000000" pitchFamily="2" charset="-78"/>
              </a:rPr>
              <a:t> چپ زمین میباشد و فقط </a:t>
            </a:r>
            <a:r>
              <a:rPr lang="fa-IR" sz="1300" dirty="0">
                <a:solidFill>
                  <a:srgbClr val="FF0000"/>
                </a:solidFill>
                <a:latin typeface="Estedad SemiBold" panose="02000703000000000000" pitchFamily="2" charset="-78"/>
                <a:cs typeface="Estedad SemiBold" panose="02000703000000000000" pitchFamily="2" charset="-78"/>
              </a:rPr>
              <a:t>25</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درصد شوت ها </a:t>
            </a:r>
            <a:r>
              <a:rPr lang="fa-IR" sz="1300" dirty="0">
                <a:latin typeface="Estedad SemiBold" panose="02000703000000000000" pitchFamily="2" charset="-78"/>
                <a:cs typeface="Estedad SemiBold" panose="02000703000000000000" pitchFamily="2" charset="-78"/>
              </a:rPr>
              <a:t>از مناطق گوشه انجام میشود.</a:t>
            </a:r>
          </a:p>
        </p:txBody>
      </p:sp>
      <p:sp>
        <p:nvSpPr>
          <p:cNvPr id="8" name="Rectangle 7"/>
          <p:cNvSpPr/>
          <p:nvPr/>
        </p:nvSpPr>
        <p:spPr>
          <a:xfrm>
            <a:off x="8586077" y="630782"/>
            <a:ext cx="2725051" cy="514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solidFill>
                  <a:schemeClr val="bg1"/>
                </a:solidFill>
                <a:latin typeface="Estedad SemiBold" panose="02000703000000000000" pitchFamily="2" charset="-78"/>
                <a:cs typeface="Estedad SemiBold" panose="02000703000000000000" pitchFamily="2" charset="-78"/>
              </a:rPr>
              <a:t>شوت</a:t>
            </a:r>
            <a:endParaRPr lang="en-US" sz="1600" dirty="0">
              <a:solidFill>
                <a:schemeClr val="bg1"/>
              </a:solidFill>
              <a:latin typeface="Estedad SemiBold" panose="02000703000000000000" pitchFamily="2" charset="-78"/>
              <a:cs typeface="Estedad SemiBold" panose="02000703000000000000" pitchFamily="2" charset="-78"/>
            </a:endParaRPr>
          </a:p>
        </p:txBody>
      </p:sp>
      <p:sp>
        <p:nvSpPr>
          <p:cNvPr id="9" name="Rectangle 8"/>
          <p:cNvSpPr/>
          <p:nvPr/>
        </p:nvSpPr>
        <p:spPr>
          <a:xfrm>
            <a:off x="11473054" y="630782"/>
            <a:ext cx="466725" cy="5048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4</a:t>
            </a:r>
          </a:p>
        </p:txBody>
      </p:sp>
      <p:grpSp>
        <p:nvGrpSpPr>
          <p:cNvPr id="5" name="Group 4"/>
          <p:cNvGrpSpPr/>
          <p:nvPr/>
        </p:nvGrpSpPr>
        <p:grpSpPr>
          <a:xfrm>
            <a:off x="2541778" y="3938204"/>
            <a:ext cx="6633972" cy="2537247"/>
            <a:chOff x="2541778" y="3938204"/>
            <a:chExt cx="6633972" cy="253724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778" y="3938204"/>
              <a:ext cx="6633972" cy="2537247"/>
            </a:xfrm>
            <a:prstGeom prst="rect">
              <a:avLst/>
            </a:prstGeom>
          </p:spPr>
        </p:pic>
        <p:sp>
          <p:nvSpPr>
            <p:cNvPr id="3" name="Rectangle 2"/>
            <p:cNvSpPr/>
            <p:nvPr/>
          </p:nvSpPr>
          <p:spPr>
            <a:xfrm>
              <a:off x="4639705" y="5717392"/>
              <a:ext cx="2162772" cy="230832"/>
            </a:xfrm>
            <a:prstGeom prst="rect">
              <a:avLst/>
            </a:prstGeom>
          </p:spPr>
          <p:txBody>
            <a:bodyPr wrap="none">
              <a:spAutoFit/>
            </a:bodyPr>
            <a:lstStyle/>
            <a:p>
              <a:r>
                <a:rPr lang="fa-IR" sz="900" dirty="0" smtClean="0">
                  <a:solidFill>
                    <a:schemeClr val="tx2"/>
                  </a:solidFill>
                  <a:latin typeface="Estedad SemiBold" panose="02000703000000000000" pitchFamily="2" charset="-78"/>
                  <a:cs typeface="Estedad SemiBold" panose="02000703000000000000" pitchFamily="2" charset="-78"/>
                </a:rPr>
                <a:t>75 درصد شوت از این مناطق انجام میشود.</a:t>
              </a:r>
              <a:endParaRPr lang="en-US" sz="900" dirty="0">
                <a:solidFill>
                  <a:schemeClr val="tx2"/>
                </a:solidFill>
              </a:endParaRPr>
            </a:p>
          </p:txBody>
        </p:sp>
      </p:grpSp>
    </p:spTree>
    <p:extLst>
      <p:ext uri="{BB962C8B-B14F-4D97-AF65-F5344CB8AC3E}">
        <p14:creationId xmlns:p14="http://schemas.microsoft.com/office/powerpoint/2010/main" val="1199750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73</a:t>
            </a:fld>
            <a:endParaRPr lang="en-US" dirty="0"/>
          </a:p>
        </p:txBody>
      </p:sp>
      <p:sp>
        <p:nvSpPr>
          <p:cNvPr id="7" name="TextBox 6"/>
          <p:cNvSpPr txBox="1"/>
          <p:nvPr/>
        </p:nvSpPr>
        <p:spPr>
          <a:xfrm>
            <a:off x="0" y="675232"/>
            <a:ext cx="12192000" cy="646331"/>
          </a:xfrm>
          <a:prstGeom prst="rect">
            <a:avLst/>
          </a:prstGeom>
          <a:noFill/>
        </p:spPr>
        <p:txBody>
          <a:bodyPr wrap="square" rtlCol="0">
            <a:spAutoFit/>
          </a:bodyPr>
          <a:lstStyle/>
          <a:p>
            <a:pPr algn="ctr" rtl="1"/>
            <a:r>
              <a:rPr lang="fa-IR" sz="3600" dirty="0" smtClean="0">
                <a:solidFill>
                  <a:schemeClr val="tx2"/>
                </a:solidFill>
                <a:latin typeface="Estedad SemiBold" panose="02000703000000000000" pitchFamily="2" charset="-78"/>
                <a:cs typeface="Estedad SemiBold" panose="02000703000000000000" pitchFamily="2" charset="-78"/>
              </a:rPr>
              <a:t>انواع شوت</a:t>
            </a:r>
            <a:endParaRPr lang="fa-IR" sz="3600" dirty="0">
              <a:solidFill>
                <a:schemeClr val="tx2"/>
              </a:solidFill>
              <a:latin typeface="Estedad SemiBold" panose="02000703000000000000" pitchFamily="2" charset="-78"/>
              <a:cs typeface="Estedad SemiBold" panose="02000703000000000000" pitchFamily="2" charset="-78"/>
            </a:endParaRPr>
          </a:p>
        </p:txBody>
      </p:sp>
      <p:grpSp>
        <p:nvGrpSpPr>
          <p:cNvPr id="5" name="Group 4"/>
          <p:cNvGrpSpPr/>
          <p:nvPr/>
        </p:nvGrpSpPr>
        <p:grpSpPr>
          <a:xfrm>
            <a:off x="2457874" y="2308242"/>
            <a:ext cx="7276252" cy="2045730"/>
            <a:chOff x="4269042" y="2691116"/>
            <a:chExt cx="7276252" cy="2045730"/>
          </a:xfrm>
        </p:grpSpPr>
        <p:sp>
          <p:nvSpPr>
            <p:cNvPr id="6" name="Oval 5"/>
            <p:cNvSpPr/>
            <p:nvPr/>
          </p:nvSpPr>
          <p:spPr>
            <a:xfrm>
              <a:off x="9499564" y="2691116"/>
              <a:ext cx="2045730" cy="2045730"/>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شوت ثابت</a:t>
              </a:r>
              <a:endParaRPr lang="en-US" sz="1600" dirty="0">
                <a:latin typeface="Estedad SemiBold" panose="02000703000000000000" pitchFamily="2" charset="-78"/>
                <a:cs typeface="Estedad SemiBold" panose="02000703000000000000" pitchFamily="2" charset="-78"/>
              </a:endParaRPr>
            </a:p>
          </p:txBody>
        </p:sp>
        <p:sp>
          <p:nvSpPr>
            <p:cNvPr id="10" name="Oval 9"/>
            <p:cNvSpPr/>
            <p:nvPr/>
          </p:nvSpPr>
          <p:spPr>
            <a:xfrm>
              <a:off x="7777855" y="2691116"/>
              <a:ext cx="2045730" cy="204573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شوت در حال حرکت</a:t>
              </a:r>
              <a:endParaRPr lang="en-US" sz="1600" dirty="0">
                <a:latin typeface="Estedad SemiBold" panose="02000703000000000000" pitchFamily="2" charset="-78"/>
                <a:cs typeface="Estedad SemiBold" panose="02000703000000000000" pitchFamily="2" charset="-78"/>
              </a:endParaRPr>
            </a:p>
          </p:txBody>
        </p:sp>
        <p:sp>
          <p:nvSpPr>
            <p:cNvPr id="11" name="Oval 10"/>
            <p:cNvSpPr/>
            <p:nvPr/>
          </p:nvSpPr>
          <p:spPr>
            <a:xfrm>
              <a:off x="5990751" y="2691116"/>
              <a:ext cx="2045730" cy="2045730"/>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شوت پرشی</a:t>
              </a:r>
              <a:endParaRPr lang="en-US" sz="1600" dirty="0">
                <a:latin typeface="Estedad SemiBold" panose="02000703000000000000" pitchFamily="2" charset="-78"/>
                <a:cs typeface="Estedad SemiBold" panose="02000703000000000000" pitchFamily="2" charset="-78"/>
              </a:endParaRPr>
            </a:p>
          </p:txBody>
        </p:sp>
        <p:sp>
          <p:nvSpPr>
            <p:cNvPr id="9" name="Oval 8"/>
            <p:cNvSpPr/>
            <p:nvPr/>
          </p:nvSpPr>
          <p:spPr>
            <a:xfrm>
              <a:off x="4269042" y="2691116"/>
              <a:ext cx="2045730" cy="204573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شوت از گوشه</a:t>
              </a:r>
              <a:endParaRPr lang="en-US" sz="1600" dirty="0">
                <a:latin typeface="Estedad SemiBold" panose="02000703000000000000" pitchFamily="2" charset="-78"/>
                <a:cs typeface="Estedad SemiBold" panose="02000703000000000000" pitchFamily="2" charset="-78"/>
              </a:endParaRPr>
            </a:p>
          </p:txBody>
        </p:sp>
      </p:grpSp>
    </p:spTree>
    <p:extLst>
      <p:ext uri="{BB962C8B-B14F-4D97-AF65-F5344CB8AC3E}">
        <p14:creationId xmlns:p14="http://schemas.microsoft.com/office/powerpoint/2010/main" val="3705049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74</a:t>
            </a:fld>
            <a:endParaRPr lang="en-US" dirty="0"/>
          </a:p>
        </p:txBody>
      </p:sp>
      <p:sp>
        <p:nvSpPr>
          <p:cNvPr id="7" name="TextBox 6"/>
          <p:cNvSpPr txBox="1"/>
          <p:nvPr/>
        </p:nvSpPr>
        <p:spPr>
          <a:xfrm>
            <a:off x="430306" y="125710"/>
            <a:ext cx="11413326" cy="2862322"/>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شوت ثابت </a:t>
            </a:r>
            <a:r>
              <a:rPr lang="fa-IR" sz="1300" dirty="0">
                <a:latin typeface="Estedad SemiBold" panose="02000703000000000000" pitchFamily="2" charset="-78"/>
                <a:cs typeface="Estedad SemiBold" panose="02000703000000000000" pitchFamily="2" charset="-78"/>
              </a:rPr>
              <a:t>: در حالی میایستید که پای دست پرتاب به سمت عقب قرار گیرد دست پرتاب </a:t>
            </a:r>
            <a:r>
              <a:rPr lang="fa-IR" sz="1300" dirty="0" smtClean="0">
                <a:latin typeface="Estedad SemiBold" panose="02000703000000000000" pitchFamily="2" charset="-78"/>
                <a:cs typeface="Estedad SemiBold" panose="02000703000000000000" pitchFamily="2" charset="-78"/>
              </a:rPr>
              <a:t>به گونه ای قرار میگیرد </a:t>
            </a:r>
            <a:r>
              <a:rPr lang="fa-IR" sz="1300" dirty="0">
                <a:latin typeface="Estedad SemiBold" panose="02000703000000000000" pitchFamily="2" charset="-78"/>
                <a:cs typeface="Estedad SemiBold" panose="02000703000000000000" pitchFamily="2" charset="-78"/>
              </a:rPr>
              <a:t>که بازو با پهلوی بدن زاویه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درجه و با ساعد زاویه بیش از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درجه داشته باشد. نیم تنه </a:t>
            </a:r>
            <a:r>
              <a:rPr lang="fa-IR" sz="1300" dirty="0" smtClean="0">
                <a:latin typeface="Estedad SemiBold" panose="02000703000000000000" pitchFamily="2" charset="-78"/>
                <a:cs typeface="Estedad SemiBold" panose="02000703000000000000" pitchFamily="2" charset="-78"/>
              </a:rPr>
              <a:t>بالایی به </a:t>
            </a:r>
            <a:r>
              <a:rPr lang="fa-IR" sz="1300" dirty="0">
                <a:latin typeface="Estedad SemiBold" panose="02000703000000000000" pitchFamily="2" charset="-78"/>
                <a:cs typeface="Estedad SemiBold" panose="02000703000000000000" pitchFamily="2" charset="-78"/>
              </a:rPr>
              <a:t>سمت دست پرتاب یا توپدار میچرخد و سپس با تمام قدرت به سمت دروازه چرخیده، دست به </a:t>
            </a:r>
            <a:r>
              <a:rPr lang="fa-IR" sz="1300" dirty="0" smtClean="0">
                <a:latin typeface="Estedad SemiBold" panose="02000703000000000000" pitchFamily="2" charset="-78"/>
                <a:cs typeface="Estedad SemiBold" panose="02000703000000000000" pitchFamily="2" charset="-78"/>
              </a:rPr>
              <a:t>سمت هدف </a:t>
            </a:r>
            <a:r>
              <a:rPr lang="fa-IR" sz="1300" dirty="0">
                <a:latin typeface="Estedad SemiBold" panose="02000703000000000000" pitchFamily="2" charset="-78"/>
                <a:cs typeface="Estedad SemiBold" panose="02000703000000000000" pitchFamily="2" charset="-78"/>
              </a:rPr>
              <a:t>پرتاب میشود و با حرکت نهایی مچ و </a:t>
            </a:r>
            <a:r>
              <a:rPr lang="fa-IR" sz="1300" dirty="0" smtClean="0">
                <a:latin typeface="Estedad SemiBold" panose="02000703000000000000" pitchFamily="2" charset="-78"/>
                <a:cs typeface="Estedad SemiBold" panose="02000703000000000000" pitchFamily="2" charset="-78"/>
              </a:rPr>
              <a:t>انگشت ها </a:t>
            </a:r>
            <a:r>
              <a:rPr lang="fa-IR" sz="1300" dirty="0">
                <a:latin typeface="Estedad SemiBold" panose="02000703000000000000" pitchFamily="2" charset="-78"/>
                <a:cs typeface="Estedad SemiBold" panose="02000703000000000000" pitchFamily="2" charset="-78"/>
              </a:rPr>
              <a:t>توپ به هدف پرتاب میشود در امتداد حرکت </a:t>
            </a:r>
            <a:r>
              <a:rPr lang="fa-IR" sz="1300" dirty="0" smtClean="0">
                <a:latin typeface="Estedad SemiBold" panose="02000703000000000000" pitchFamily="2" charset="-78"/>
                <a:cs typeface="Estedad SemiBold" panose="02000703000000000000" pitchFamily="2" charset="-78"/>
              </a:rPr>
              <a:t>بازوی پرتاب کننده </a:t>
            </a:r>
            <a:r>
              <a:rPr lang="fa-IR" sz="1300" dirty="0">
                <a:latin typeface="Estedad SemiBold" panose="02000703000000000000" pitchFamily="2" charset="-78"/>
                <a:cs typeface="Estedad SemiBold" panose="02000703000000000000" pitchFamily="2" charset="-78"/>
              </a:rPr>
              <a:t>به سمت جلو و مخالف کشیده میشود.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931" y="3417234"/>
            <a:ext cx="7458075" cy="2686050"/>
          </a:xfrm>
          <a:prstGeom prst="rect">
            <a:avLst/>
          </a:prstGeom>
        </p:spPr>
      </p:pic>
    </p:spTree>
    <p:extLst>
      <p:ext uri="{BB962C8B-B14F-4D97-AF65-F5344CB8AC3E}">
        <p14:creationId xmlns:p14="http://schemas.microsoft.com/office/powerpoint/2010/main" val="42919032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75</a:t>
            </a:fld>
            <a:endParaRPr lang="en-US" dirty="0"/>
          </a:p>
        </p:txBody>
      </p:sp>
      <p:sp>
        <p:nvSpPr>
          <p:cNvPr id="7" name="TextBox 6"/>
          <p:cNvSpPr txBox="1"/>
          <p:nvPr/>
        </p:nvSpPr>
        <p:spPr>
          <a:xfrm>
            <a:off x="430306" y="125710"/>
            <a:ext cx="11413326" cy="2862322"/>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شوت در حال حرکت </a:t>
            </a:r>
            <a:r>
              <a:rPr lang="fa-IR" sz="1300" dirty="0">
                <a:latin typeface="Estedad SemiBold" panose="02000703000000000000" pitchFamily="2" charset="-78"/>
                <a:cs typeface="Estedad SemiBold" panose="02000703000000000000" pitchFamily="2" charset="-78"/>
              </a:rPr>
              <a:t>:  در حال دویدن به محض دریافت توپ از سه گام استفاده کنید، روی قدم </a:t>
            </a:r>
            <a:r>
              <a:rPr lang="fa-IR" sz="1300" dirty="0" smtClean="0">
                <a:latin typeface="Estedad SemiBold" panose="02000703000000000000" pitchFamily="2" charset="-78"/>
                <a:cs typeface="Estedad SemiBold" panose="02000703000000000000" pitchFamily="2" charset="-78"/>
              </a:rPr>
              <a:t>دوم  توپ را سریعا به بالا </a:t>
            </a:r>
            <a:r>
              <a:rPr lang="fa-IR" sz="1300" dirty="0">
                <a:latin typeface="Estedad SemiBold" panose="02000703000000000000" pitchFamily="2" charset="-78"/>
                <a:cs typeface="Estedad SemiBold" panose="02000703000000000000" pitchFamily="2" charset="-78"/>
              </a:rPr>
              <a:t>ببرید بازوی دست توپدار را به سمت عقب در حالتی که آرنج </a:t>
            </a:r>
            <a:r>
              <a:rPr lang="fa-IR" sz="1300" dirty="0" smtClean="0">
                <a:latin typeface="Estedad SemiBold" panose="02000703000000000000" pitchFamily="2" charset="-78"/>
                <a:cs typeface="Estedad SemiBold" panose="02000703000000000000" pitchFamily="2" charset="-78"/>
              </a:rPr>
              <a:t>زاویه  ای </a:t>
            </a:r>
            <a:r>
              <a:rPr lang="fa-IR" sz="1300" dirty="0">
                <a:latin typeface="Estedad SemiBold" panose="02000703000000000000" pitchFamily="2" charset="-78"/>
                <a:cs typeface="Estedad SemiBold" panose="02000703000000000000" pitchFamily="2" charset="-78"/>
              </a:rPr>
              <a:t>بیش از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درجه دارد </a:t>
            </a:r>
            <a:r>
              <a:rPr lang="fa-IR" sz="1300" dirty="0">
                <a:latin typeface="Estedad SemiBold" panose="02000703000000000000" pitchFamily="2" charset="-78"/>
                <a:cs typeface="Estedad SemiBold" panose="02000703000000000000" pitchFamily="2" charset="-78"/>
              </a:rPr>
              <a:t>ببرید، با چرخش نیم تنه </a:t>
            </a:r>
            <a:r>
              <a:rPr lang="fa-IR" sz="1300" dirty="0" smtClean="0">
                <a:latin typeface="Estedad SemiBold" panose="02000703000000000000" pitchFamily="2" charset="-78"/>
                <a:cs typeface="Estedad SemiBold" panose="02000703000000000000" pitchFamily="2" charset="-78"/>
              </a:rPr>
              <a:t>شانه ها </a:t>
            </a:r>
            <a:r>
              <a:rPr lang="fa-IR" sz="1300" dirty="0">
                <a:latin typeface="Estedad SemiBold" panose="02000703000000000000" pitchFamily="2" charset="-78"/>
                <a:cs typeface="Estedad SemiBold" panose="02000703000000000000" pitchFamily="2" charset="-78"/>
              </a:rPr>
              <a:t>عمود به دروازه شوند. به سمت هدف بچرخید و همزمان با اتمام </a:t>
            </a:r>
            <a:r>
              <a:rPr lang="fa-IR" sz="1300" dirty="0" smtClean="0">
                <a:latin typeface="Estedad SemiBold" panose="02000703000000000000" pitchFamily="2" charset="-78"/>
                <a:cs typeface="Estedad SemiBold" panose="02000703000000000000" pitchFamily="2" charset="-78"/>
              </a:rPr>
              <a:t>گام سوم </a:t>
            </a:r>
            <a:r>
              <a:rPr lang="fa-IR" sz="1300" dirty="0">
                <a:latin typeface="Estedad SemiBold" panose="02000703000000000000" pitchFamily="2" charset="-78"/>
                <a:cs typeface="Estedad SemiBold" panose="02000703000000000000" pitchFamily="2" charset="-78"/>
              </a:rPr>
              <a:t>توپ را به سمت دروازه به </a:t>
            </a:r>
            <a:r>
              <a:rPr lang="fa-IR" sz="1300" dirty="0" smtClean="0">
                <a:latin typeface="Estedad SemiBold" panose="02000703000000000000" pitchFamily="2" charset="-78"/>
                <a:cs typeface="Estedad SemiBold" panose="02000703000000000000" pitchFamily="2" charset="-78"/>
              </a:rPr>
              <a:t>گونه ای </a:t>
            </a:r>
            <a:r>
              <a:rPr lang="fa-IR" sz="1300" dirty="0">
                <a:latin typeface="Estedad SemiBold" panose="02000703000000000000" pitchFamily="2" charset="-78"/>
                <a:cs typeface="Estedad SemiBold" panose="02000703000000000000" pitchFamily="2" charset="-78"/>
              </a:rPr>
              <a:t>پرتاب کنید که دست به سمت دروازه کشیده شود و مچ و </a:t>
            </a:r>
            <a:r>
              <a:rPr lang="fa-IR" sz="1300" dirty="0" smtClean="0">
                <a:latin typeface="Estedad SemiBold" panose="02000703000000000000" pitchFamily="2" charset="-78"/>
                <a:cs typeface="Estedad SemiBold" panose="02000703000000000000" pitchFamily="2" charset="-78"/>
              </a:rPr>
              <a:t>انگشت ها به </a:t>
            </a:r>
            <a:r>
              <a:rPr lang="fa-IR" sz="1300" dirty="0">
                <a:latin typeface="Estedad SemiBold" panose="02000703000000000000" pitchFamily="2" charset="-78"/>
                <a:cs typeface="Estedad SemiBold" panose="02000703000000000000" pitchFamily="2" charset="-78"/>
              </a:rPr>
              <a:t>سمت دروازه و هدف باشد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12398142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76</a:t>
            </a:fld>
            <a:endParaRPr lang="en-US" dirty="0"/>
          </a:p>
        </p:txBody>
      </p:sp>
      <p:sp>
        <p:nvSpPr>
          <p:cNvPr id="7" name="TextBox 6"/>
          <p:cNvSpPr txBox="1"/>
          <p:nvPr/>
        </p:nvSpPr>
        <p:spPr>
          <a:xfrm>
            <a:off x="430306" y="125710"/>
            <a:ext cx="11413326" cy="1962076"/>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شوت پرشی </a:t>
            </a:r>
            <a:r>
              <a:rPr lang="fa-IR" sz="1300" dirty="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این </a:t>
            </a:r>
            <a:r>
              <a:rPr lang="fa-IR" sz="1300" dirty="0">
                <a:latin typeface="Estedad SemiBold" panose="02000703000000000000" pitchFamily="2" charset="-78"/>
                <a:cs typeface="Estedad SemiBold" panose="02000703000000000000" pitchFamily="2" charset="-78"/>
              </a:rPr>
              <a:t>نوع از شوت برای شوت از </a:t>
            </a:r>
            <a:r>
              <a:rPr lang="fa-IR" sz="1300" dirty="0" smtClean="0">
                <a:latin typeface="Estedad SemiBold" panose="02000703000000000000" pitchFamily="2" charset="-78"/>
                <a:cs typeface="Estedad SemiBold" panose="02000703000000000000" pitchFamily="2" charset="-78"/>
              </a:rPr>
              <a:t>بالا </a:t>
            </a:r>
            <a:r>
              <a:rPr lang="fa-IR" sz="1300" dirty="0">
                <a:latin typeface="Estedad SemiBold" panose="02000703000000000000" pitchFamily="2" charset="-78"/>
                <a:cs typeface="Estedad SemiBold" panose="02000703000000000000" pitchFamily="2" charset="-78"/>
              </a:rPr>
              <a:t>دفاع و پرش به داخل محوطه </a:t>
            </a:r>
            <a:r>
              <a:rPr lang="fa-IR" sz="1300" dirty="0">
                <a:solidFill>
                  <a:schemeClr val="accent3"/>
                </a:solidFill>
                <a:latin typeface="Estedad SemiBold" panose="02000703000000000000" pitchFamily="2" charset="-78"/>
                <a:cs typeface="Estedad SemiBold" panose="02000703000000000000" pitchFamily="2" charset="-78"/>
              </a:rPr>
              <a:t>6</a:t>
            </a:r>
            <a:r>
              <a:rPr lang="fa-IR" sz="1300" dirty="0">
                <a:latin typeface="Estedad SemiBold" panose="02000703000000000000" pitchFamily="2" charset="-78"/>
                <a:cs typeface="Estedad SemiBold" panose="02000703000000000000" pitchFamily="2" charset="-78"/>
              </a:rPr>
              <a:t> متر استفاده میشود</a:t>
            </a:r>
            <a:r>
              <a:rPr lang="fa-IR" sz="1300" dirty="0" smtClean="0">
                <a:latin typeface="Estedad SemiBold" panose="02000703000000000000" pitchFamily="2" charset="-78"/>
                <a:cs typeface="Estedad SemiBold" panose="02000703000000000000" pitchFamily="2" charset="-78"/>
              </a:rPr>
              <a:t>. در </a:t>
            </a:r>
            <a:r>
              <a:rPr lang="fa-IR" sz="1300" dirty="0">
                <a:latin typeface="Estedad SemiBold" panose="02000703000000000000" pitchFamily="2" charset="-78"/>
                <a:cs typeface="Estedad SemiBold" panose="02000703000000000000" pitchFamily="2" charset="-78"/>
              </a:rPr>
              <a:t>حال دویدن توپ را </a:t>
            </a:r>
            <a:r>
              <a:rPr lang="fa-IR" sz="1300" dirty="0" smtClean="0">
                <a:latin typeface="Estedad SemiBold" panose="02000703000000000000" pitchFamily="2" charset="-78"/>
                <a:cs typeface="Estedad SemiBold" panose="02000703000000000000" pitchFamily="2" charset="-78"/>
              </a:rPr>
              <a:t>دریافت، </a:t>
            </a:r>
            <a:r>
              <a:rPr lang="fa-IR" sz="1300" dirty="0">
                <a:latin typeface="Estedad SemiBold" panose="02000703000000000000" pitchFamily="2" charset="-78"/>
                <a:cs typeface="Estedad SemiBold" panose="02000703000000000000" pitchFamily="2" charset="-78"/>
              </a:rPr>
              <a:t>به محض دریافت سه گام </a:t>
            </a:r>
            <a:r>
              <a:rPr lang="fa-IR" sz="1300" dirty="0" smtClean="0">
                <a:latin typeface="Estedad SemiBold" panose="02000703000000000000" pitchFamily="2" charset="-78"/>
                <a:cs typeface="Estedad SemiBold" panose="02000703000000000000" pitchFamily="2" charset="-78"/>
              </a:rPr>
              <a:t>شروع میشود </a:t>
            </a:r>
            <a:r>
              <a:rPr lang="fa-IR" sz="1300" dirty="0">
                <a:latin typeface="Estedad SemiBold" panose="02000703000000000000" pitchFamily="2" charset="-78"/>
                <a:cs typeface="Estedad SemiBold" panose="02000703000000000000" pitchFamily="2" charset="-78"/>
              </a:rPr>
              <a:t>در گام آخر زانو خم </a:t>
            </a:r>
            <a:r>
              <a:rPr lang="fa-IR" sz="1300" dirty="0" smtClean="0">
                <a:latin typeface="Estedad SemiBold" panose="02000703000000000000" pitchFamily="2" charset="-78"/>
                <a:cs typeface="Estedad SemiBold" panose="02000703000000000000" pitchFamily="2" charset="-78"/>
              </a:rPr>
              <a:t>میشود تا حرکت </a:t>
            </a:r>
            <a:r>
              <a:rPr lang="fa-IR" sz="1300" dirty="0">
                <a:latin typeface="Estedad SemiBold" panose="02000703000000000000" pitchFamily="2" charset="-78"/>
                <a:cs typeface="Estedad SemiBold" panose="02000703000000000000" pitchFamily="2" charset="-78"/>
              </a:rPr>
              <a:t>رو به جلو تبدیل به پرش عمودی </a:t>
            </a:r>
            <a:r>
              <a:rPr lang="fa-IR" sz="1300" dirty="0" smtClean="0">
                <a:latin typeface="Estedad SemiBold" panose="02000703000000000000" pitchFamily="2" charset="-78"/>
                <a:cs typeface="Estedad SemiBold" panose="02000703000000000000" pitchFamily="2" charset="-78"/>
              </a:rPr>
              <a:t>شود.</a:t>
            </a:r>
            <a:endParaRPr lang="fa-IR" sz="1300" dirty="0">
              <a:latin typeface="Estedad SemiBold" panose="02000703000000000000" pitchFamily="2" charset="-78"/>
              <a:cs typeface="Estedad SemiBold" panose="02000703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850" y="2351659"/>
            <a:ext cx="9210675" cy="4286250"/>
          </a:xfrm>
          <a:prstGeom prst="rect">
            <a:avLst/>
          </a:prstGeom>
        </p:spPr>
      </p:pic>
    </p:spTree>
    <p:extLst>
      <p:ext uri="{BB962C8B-B14F-4D97-AF65-F5344CB8AC3E}">
        <p14:creationId xmlns:p14="http://schemas.microsoft.com/office/powerpoint/2010/main" val="2293815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62" y="1876425"/>
            <a:ext cx="9591675" cy="3105150"/>
          </a:xfrm>
          <a:prstGeom prst="rect">
            <a:avLst/>
          </a:prstGeom>
        </p:spPr>
      </p:pic>
    </p:spTree>
    <p:extLst>
      <p:ext uri="{BB962C8B-B14F-4D97-AF65-F5344CB8AC3E}">
        <p14:creationId xmlns:p14="http://schemas.microsoft.com/office/powerpoint/2010/main" val="1515718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78</a:t>
            </a:fld>
            <a:endParaRPr lang="en-US" dirty="0"/>
          </a:p>
        </p:txBody>
      </p:sp>
      <p:sp>
        <p:nvSpPr>
          <p:cNvPr id="7" name="TextBox 6"/>
          <p:cNvSpPr txBox="1"/>
          <p:nvPr/>
        </p:nvSpPr>
        <p:spPr>
          <a:xfrm>
            <a:off x="430306" y="125710"/>
            <a:ext cx="11413326" cy="2862322"/>
          </a:xfrm>
          <a:prstGeom prst="rect">
            <a:avLst/>
          </a:prstGeom>
          <a:noFill/>
        </p:spPr>
        <p:txBody>
          <a:bodyPr wrap="square" rtlCol="0">
            <a:spAutoFit/>
          </a:bodyPr>
          <a:lstStyle/>
          <a:p>
            <a:pPr marL="342900" indent="-342900" algn="just" rtl="1">
              <a:lnSpc>
                <a:spcPct val="450000"/>
              </a:lnSpc>
              <a:buClr>
                <a:srgbClr val="7030A0"/>
              </a:buClr>
              <a:buSzPct val="120000"/>
              <a:buFont typeface="Arial" panose="020B0604020202020204" pitchFamily="34" charset="0"/>
              <a:buChar char="•"/>
            </a:pPr>
            <a:r>
              <a:rPr lang="fa-IR" sz="1400" dirty="0" smtClean="0">
                <a:solidFill>
                  <a:schemeClr val="accent3"/>
                </a:solidFill>
                <a:latin typeface="Estedad SemiBold" panose="02000703000000000000" pitchFamily="2" charset="-78"/>
                <a:cs typeface="Estedad SemiBold" panose="02000703000000000000" pitchFamily="2" charset="-78"/>
              </a:rPr>
              <a:t>شوت گوشه </a:t>
            </a:r>
            <a:r>
              <a:rPr lang="fa-IR" sz="1300" dirty="0">
                <a:latin typeface="Estedad SemiBold" panose="02000703000000000000" pitchFamily="2" charset="-78"/>
                <a:cs typeface="Estedad SemiBold" panose="02000703000000000000" pitchFamily="2" charset="-78"/>
              </a:rPr>
              <a:t>: این شوت بسیار شبیه شوت پرشی است با رعایت چند نکته بیشتر</a:t>
            </a:r>
            <a:r>
              <a:rPr lang="fa-IR" sz="1300" dirty="0" smtClean="0">
                <a:latin typeface="Estedad SemiBold" panose="02000703000000000000" pitchFamily="2" charset="-78"/>
                <a:cs typeface="Estedad SemiBold" panose="02000703000000000000" pitchFamily="2" charset="-78"/>
              </a:rPr>
              <a:t>. از </a:t>
            </a:r>
            <a:r>
              <a:rPr lang="fa-IR" sz="1300" dirty="0">
                <a:latin typeface="Estedad SemiBold" panose="02000703000000000000" pitchFamily="2" charset="-78"/>
                <a:cs typeface="Estedad SemiBold" panose="02000703000000000000" pitchFamily="2" charset="-78"/>
              </a:rPr>
              <a:t>گوشه زمین، که در </a:t>
            </a:r>
            <a:r>
              <a:rPr lang="fa-IR" sz="1300" dirty="0" smtClean="0">
                <a:latin typeface="Estedad SemiBold" panose="02000703000000000000" pitchFamily="2" charset="-78"/>
                <a:cs typeface="Estedad SemiBold" panose="02000703000000000000" pitchFamily="2" charset="-78"/>
              </a:rPr>
              <a:t>اصطلاح </a:t>
            </a:r>
            <a:r>
              <a:rPr lang="fa-IR" sz="1300" dirty="0">
                <a:latin typeface="Estedad SemiBold" panose="02000703000000000000" pitchFamily="2" charset="-78"/>
                <a:cs typeface="Estedad SemiBold" panose="02000703000000000000" pitchFamily="2" charset="-78"/>
              </a:rPr>
              <a:t>زاویه </a:t>
            </a:r>
            <a:r>
              <a:rPr lang="fa-IR" sz="1300" dirty="0">
                <a:solidFill>
                  <a:srgbClr val="FF0000"/>
                </a:solidFill>
                <a:latin typeface="Estedad SemiBold" panose="02000703000000000000" pitchFamily="2" charset="-78"/>
                <a:cs typeface="Estedad SemiBold" panose="02000703000000000000" pitchFamily="2" charset="-78"/>
              </a:rPr>
              <a:t>90</a:t>
            </a:r>
            <a:r>
              <a:rPr lang="fa-IR" sz="1300" dirty="0">
                <a:latin typeface="Estedad SemiBold" panose="02000703000000000000" pitchFamily="2" charset="-78"/>
                <a:cs typeface="Estedad SemiBold" panose="02000703000000000000" pitchFamily="2" charset="-78"/>
              </a:rPr>
              <a:t> درجه خوانده میشود، و در حال حرکت توپ را دریافت کرده</a:t>
            </a:r>
            <a:r>
              <a:rPr lang="fa-IR" sz="1300" dirty="0" smtClean="0">
                <a:latin typeface="Estedad SemiBold" panose="02000703000000000000" pitchFamily="2" charset="-78"/>
                <a:cs typeface="Estedad SemiBold" panose="02000703000000000000" pitchFamily="2" charset="-78"/>
              </a:rPr>
              <a:t>،  گام </a:t>
            </a:r>
            <a:r>
              <a:rPr lang="fa-IR" sz="1300" dirty="0">
                <a:latin typeface="Estedad SemiBold" panose="02000703000000000000" pitchFamily="2" charset="-78"/>
                <a:cs typeface="Estedad SemiBold" panose="02000703000000000000" pitchFamily="2" charset="-78"/>
              </a:rPr>
              <a:t>آخر یا پای پرش را پشت خط</a:t>
            </a:r>
            <a:r>
              <a:rPr lang="fa-IR" sz="1300" dirty="0">
                <a:solidFill>
                  <a:srgbClr val="FF0000"/>
                </a:solidFill>
                <a:latin typeface="Estedad SemiBold" panose="02000703000000000000" pitchFamily="2" charset="-78"/>
                <a:cs typeface="Estedad SemiBold" panose="02000703000000000000" pitchFamily="2" charset="-78"/>
              </a:rPr>
              <a:t> 6</a:t>
            </a:r>
            <a:r>
              <a:rPr lang="fa-IR" sz="1300" dirty="0">
                <a:latin typeface="Estedad SemiBold" panose="02000703000000000000" pitchFamily="2" charset="-78"/>
                <a:cs typeface="Estedad SemiBold" panose="02000703000000000000" pitchFamily="2" charset="-78"/>
              </a:rPr>
              <a:t> متر </a:t>
            </a:r>
            <a:r>
              <a:rPr lang="fa-IR" sz="1300" dirty="0" smtClean="0">
                <a:latin typeface="Estedad SemiBold" panose="02000703000000000000" pitchFamily="2" charset="-78"/>
                <a:cs typeface="Estedad SemiBold" panose="02000703000000000000" pitchFamily="2" charset="-78"/>
              </a:rPr>
              <a:t>به گونه ای </a:t>
            </a:r>
            <a:r>
              <a:rPr lang="fa-IR" sz="1300" dirty="0">
                <a:latin typeface="Estedad SemiBold" panose="02000703000000000000" pitchFamily="2" charset="-78"/>
                <a:cs typeface="Estedad SemiBold" panose="02000703000000000000" pitchFamily="2" charset="-78"/>
              </a:rPr>
              <a:t>قرار دهید که پا خط را لمس نکند، تا اینجا توپ را با </a:t>
            </a:r>
            <a:r>
              <a:rPr lang="fa-IR" sz="1300" dirty="0" smtClean="0">
                <a:latin typeface="Estedad SemiBold" panose="02000703000000000000" pitchFamily="2" charset="-78"/>
                <a:cs typeface="Estedad SemiBold" panose="02000703000000000000" pitchFamily="2" charset="-78"/>
              </a:rPr>
              <a:t>دو دست </a:t>
            </a:r>
            <a:r>
              <a:rPr lang="fa-IR" sz="1300" dirty="0">
                <a:latin typeface="Estedad SemiBold" panose="02000703000000000000" pitchFamily="2" charset="-78"/>
                <a:cs typeface="Estedad SemiBold" panose="02000703000000000000" pitchFamily="2" charset="-78"/>
              </a:rPr>
              <a:t>نگه </a:t>
            </a:r>
            <a:r>
              <a:rPr lang="fa-IR" sz="1300" dirty="0" smtClean="0">
                <a:latin typeface="Estedad SemiBold" panose="02000703000000000000" pitchFamily="2" charset="-78"/>
                <a:cs typeface="Estedad SemiBold" panose="02000703000000000000" pitchFamily="2" charset="-78"/>
              </a:rPr>
              <a:t>داشته اید</a:t>
            </a:r>
            <a:r>
              <a:rPr lang="fa-IR" sz="1300" dirty="0">
                <a:latin typeface="Estedad SemiBold" panose="02000703000000000000" pitchFamily="2" charset="-78"/>
                <a:cs typeface="Estedad SemiBold" panose="02000703000000000000" pitchFamily="2" charset="-78"/>
              </a:rPr>
              <a:t>، اکنون پای پرش را خم کرده و به داخل فضای </a:t>
            </a:r>
            <a:r>
              <a:rPr lang="fa-IR" sz="1300" dirty="0">
                <a:solidFill>
                  <a:srgbClr val="FF0000"/>
                </a:solidFill>
                <a:latin typeface="Estedad SemiBold" panose="02000703000000000000" pitchFamily="2" charset="-78"/>
                <a:cs typeface="Estedad SemiBold" panose="02000703000000000000" pitchFamily="2" charset="-78"/>
              </a:rPr>
              <a:t>6</a:t>
            </a:r>
            <a:r>
              <a:rPr lang="fa-IR" sz="1300" dirty="0">
                <a:solidFill>
                  <a:schemeClr val="accent3"/>
                </a:solidFill>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متر بپرید، توپ را هم در همین </a:t>
            </a:r>
            <a:r>
              <a:rPr lang="fa-IR" sz="1300" dirty="0" smtClean="0">
                <a:latin typeface="Estedad SemiBold" panose="02000703000000000000" pitchFamily="2" charset="-78"/>
                <a:cs typeface="Estedad SemiBold" panose="02000703000000000000" pitchFamily="2" charset="-78"/>
              </a:rPr>
              <a:t>حال به بالا </a:t>
            </a:r>
            <a:r>
              <a:rPr lang="fa-IR" sz="1300" dirty="0">
                <a:latin typeface="Estedad SemiBold" panose="02000703000000000000" pitchFamily="2" charset="-78"/>
                <a:cs typeface="Estedad SemiBold" panose="02000703000000000000" pitchFamily="2" charset="-78"/>
              </a:rPr>
              <a:t>و زاویه پرتابی </a:t>
            </a:r>
            <a:r>
              <a:rPr lang="fa-IR" sz="1300" dirty="0" smtClean="0">
                <a:latin typeface="Estedad SemiBold" panose="02000703000000000000" pitchFamily="2" charset="-78"/>
                <a:cs typeface="Estedad SemiBold" panose="02000703000000000000" pitchFamily="2" charset="-78"/>
              </a:rPr>
              <a:t>ببرید</a:t>
            </a:r>
            <a:r>
              <a:rPr lang="fa-IR" sz="1300" dirty="0">
                <a:latin typeface="Estedad SemiBold" panose="02000703000000000000" pitchFamily="2" charset="-78"/>
                <a:cs typeface="Estedad SemiBold" panose="02000703000000000000" pitchFamily="2" charset="-78"/>
              </a:rPr>
              <a:t>، به سمت دروازه بچرخید، روی دروازه تمرکز </a:t>
            </a:r>
            <a:r>
              <a:rPr lang="fa-IR" sz="1300" dirty="0" smtClean="0">
                <a:latin typeface="Estedad SemiBold" panose="02000703000000000000" pitchFamily="2" charset="-78"/>
                <a:cs typeface="Estedad SemiBold" panose="02000703000000000000" pitchFamily="2" charset="-78"/>
              </a:rPr>
              <a:t>کرده و </a:t>
            </a:r>
            <a:r>
              <a:rPr lang="fa-IR" sz="1300" dirty="0">
                <a:latin typeface="Estedad SemiBold" panose="02000703000000000000" pitchFamily="2" charset="-78"/>
                <a:cs typeface="Estedad SemiBold" panose="02000703000000000000" pitchFamily="2" charset="-78"/>
              </a:rPr>
              <a:t>شوت کنید.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778" y="3584850"/>
            <a:ext cx="7410382" cy="2687934"/>
          </a:xfrm>
          <a:prstGeom prst="rect">
            <a:avLst/>
          </a:prstGeom>
        </p:spPr>
      </p:pic>
    </p:spTree>
    <p:extLst>
      <p:ext uri="{BB962C8B-B14F-4D97-AF65-F5344CB8AC3E}">
        <p14:creationId xmlns:p14="http://schemas.microsoft.com/office/powerpoint/2010/main" val="33457611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79</a:t>
            </a:fld>
            <a:endParaRPr lang="en-US" dirty="0"/>
          </a:p>
        </p:txBody>
      </p:sp>
      <p:sp>
        <p:nvSpPr>
          <p:cNvPr id="7" name="TextBox 6"/>
          <p:cNvSpPr txBox="1"/>
          <p:nvPr/>
        </p:nvSpPr>
        <p:spPr>
          <a:xfrm>
            <a:off x="406400" y="1145132"/>
            <a:ext cx="10904728" cy="3518271"/>
          </a:xfrm>
          <a:prstGeom prst="rect">
            <a:avLst/>
          </a:prstGeom>
          <a:noFill/>
        </p:spPr>
        <p:txBody>
          <a:bodyPr wrap="square" rtlCol="0">
            <a:spAutoFit/>
          </a:bodyPr>
          <a:lstStyle/>
          <a:p>
            <a:pPr algn="just" rtl="1">
              <a:lnSpc>
                <a:spcPct val="450000"/>
              </a:lnSpc>
            </a:pPr>
            <a:r>
              <a:rPr lang="fa-IR" sz="1300" dirty="0">
                <a:latin typeface="Estedad SemiBold" panose="02000703000000000000" pitchFamily="2" charset="-78"/>
                <a:cs typeface="Estedad SemiBold" panose="02000703000000000000" pitchFamily="2" charset="-78"/>
              </a:rPr>
              <a:t>برای دست یافتن به فضا و موقعیت مناسب شوت، باید از </a:t>
            </a:r>
            <a:r>
              <a:rPr lang="fa-IR" sz="1300" dirty="0" smtClean="0">
                <a:solidFill>
                  <a:srgbClr val="FF0000"/>
                </a:solidFill>
                <a:latin typeface="Estedad SemiBold" panose="02000703000000000000" pitchFamily="2" charset="-78"/>
                <a:cs typeface="Estedad SemiBold" panose="02000703000000000000" pitchFamily="2" charset="-78"/>
              </a:rPr>
              <a:t>تکنیک های گول</a:t>
            </a:r>
            <a:r>
              <a:rPr lang="fa-IR" sz="1300" dirty="0" smtClean="0">
                <a:latin typeface="Estedad SemiBold" panose="02000703000000000000" pitchFamily="2" charset="-78"/>
                <a:cs typeface="Estedad SemiBold" panose="02000703000000000000" pitchFamily="2" charset="-78"/>
              </a:rPr>
              <a:t> </a:t>
            </a:r>
            <a:r>
              <a:rPr lang="fa-IR" sz="1300" dirty="0" smtClean="0">
                <a:solidFill>
                  <a:srgbClr val="FF0000"/>
                </a:solidFill>
                <a:latin typeface="Estedad SemiBold" panose="02000703000000000000" pitchFamily="2" charset="-78"/>
                <a:cs typeface="Estedad SemiBold" panose="02000703000000000000" pitchFamily="2" charset="-78"/>
              </a:rPr>
              <a:t>زدن</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استفاده </a:t>
            </a:r>
            <a:r>
              <a:rPr lang="fa-IR" sz="1300" dirty="0" smtClean="0">
                <a:latin typeface="Estedad SemiBold" panose="02000703000000000000" pitchFamily="2" charset="-78"/>
                <a:cs typeface="Estedad SemiBold" panose="02000703000000000000" pitchFamily="2" charset="-78"/>
              </a:rPr>
              <a:t>کنیم. منظور از فریب دهی </a:t>
            </a:r>
            <a:r>
              <a:rPr lang="fa-IR" sz="1300" dirty="0">
                <a:latin typeface="Estedad SemiBold" panose="02000703000000000000" pitchFamily="2" charset="-78"/>
                <a:cs typeface="Estedad SemiBold" panose="02000703000000000000" pitchFamily="2" charset="-78"/>
              </a:rPr>
              <a:t>این است که موقعیتی را </a:t>
            </a:r>
            <a:r>
              <a:rPr lang="fa-IR" sz="1300" dirty="0" smtClean="0">
                <a:latin typeface="Estedad SemiBold" panose="02000703000000000000" pitchFamily="2" charset="-78"/>
                <a:cs typeface="Estedad SemiBold" panose="02000703000000000000" pitchFamily="2" charset="-78"/>
              </a:rPr>
              <a:t>به وجود </a:t>
            </a:r>
            <a:r>
              <a:rPr lang="fa-IR" sz="1300" dirty="0">
                <a:latin typeface="Estedad SemiBold" panose="02000703000000000000" pitchFamily="2" charset="-78"/>
                <a:cs typeface="Estedad SemiBold" panose="02000703000000000000" pitchFamily="2" charset="-78"/>
              </a:rPr>
              <a:t>آوریم تا حریف ما دچار اشتباه شود و ما از فرصت استفاده کنیم</a:t>
            </a:r>
            <a:r>
              <a:rPr lang="fa-IR" sz="1300" dirty="0" smtClean="0">
                <a:latin typeface="Estedad SemiBold" panose="02000703000000000000" pitchFamily="2" charset="-78"/>
                <a:cs typeface="Estedad SemiBold" panose="02000703000000000000" pitchFamily="2" charset="-78"/>
              </a:rPr>
              <a:t>. هدف </a:t>
            </a:r>
            <a:r>
              <a:rPr lang="fa-IR" sz="1300" dirty="0">
                <a:latin typeface="Estedad SemiBold" panose="02000703000000000000" pitchFamily="2" charset="-78"/>
                <a:cs typeface="Estedad SemiBold" panose="02000703000000000000" pitchFamily="2" charset="-78"/>
              </a:rPr>
              <a:t>از حرکت گول زدن، </a:t>
            </a:r>
            <a:r>
              <a:rPr lang="fa-IR" sz="1300" dirty="0" smtClean="0">
                <a:latin typeface="Estedad SemiBold" panose="02000703000000000000" pitchFamily="2" charset="-78"/>
                <a:cs typeface="Estedad SemiBold" panose="02000703000000000000" pitchFamily="2" charset="-78"/>
              </a:rPr>
              <a:t>دور کردن </a:t>
            </a:r>
            <a:r>
              <a:rPr lang="fa-IR" sz="1300" dirty="0">
                <a:latin typeface="Estedad SemiBold" panose="02000703000000000000" pitchFamily="2" charset="-78"/>
                <a:cs typeface="Estedad SemiBold" panose="02000703000000000000" pitchFamily="2" charset="-78"/>
              </a:rPr>
              <a:t>حریف از حرکت اصلی بعدی است که قصد اجرای آن را داریم </a:t>
            </a:r>
            <a:r>
              <a:rPr lang="fa-IR" sz="1300" dirty="0" smtClean="0">
                <a:latin typeface="Estedad SemiBold" panose="02000703000000000000" pitchFamily="2" charset="-78"/>
                <a:cs typeface="Estedad SemiBold" panose="02000703000000000000" pitchFamily="2" charset="-78"/>
              </a:rPr>
              <a:t>در چنین </a:t>
            </a:r>
            <a:r>
              <a:rPr lang="fa-IR" sz="1300" dirty="0">
                <a:latin typeface="Estedad SemiBold" panose="02000703000000000000" pitchFamily="2" charset="-78"/>
                <a:cs typeface="Estedad SemiBold" panose="02000703000000000000" pitchFamily="2" charset="-78"/>
              </a:rPr>
              <a:t>حالتی حریف مقابل شما به انجام واکنش اشتباه مجبور میشود</a:t>
            </a:r>
            <a:r>
              <a:rPr lang="fa-IR" sz="1300" dirty="0" smtClean="0">
                <a:latin typeface="Estedad SemiBold" panose="02000703000000000000" pitchFamily="2" charset="-78"/>
                <a:cs typeface="Estedad SemiBold" panose="02000703000000000000" pitchFamily="2" charset="-78"/>
              </a:rPr>
              <a:t>.  گول زدن </a:t>
            </a:r>
            <a:r>
              <a:rPr lang="fa-IR" sz="1300" dirty="0">
                <a:latin typeface="Estedad SemiBold" panose="02000703000000000000" pitchFamily="2" charset="-78"/>
                <a:cs typeface="Estedad SemiBold" panose="02000703000000000000" pitchFamily="2" charset="-78"/>
              </a:rPr>
              <a:t>از </a:t>
            </a:r>
            <a:r>
              <a:rPr lang="fa-IR" sz="1300" dirty="0" smtClean="0">
                <a:latin typeface="Estedad SemiBold" panose="02000703000000000000" pitchFamily="2" charset="-78"/>
                <a:cs typeface="Estedad SemiBold" panose="02000703000000000000" pitchFamily="2" charset="-78"/>
              </a:rPr>
              <a:t>تکنیک های </a:t>
            </a:r>
            <a:r>
              <a:rPr lang="fa-IR" sz="1300" dirty="0">
                <a:latin typeface="Estedad SemiBold" panose="02000703000000000000" pitchFamily="2" charset="-78"/>
                <a:cs typeface="Estedad SemiBold" panose="02000703000000000000" pitchFamily="2" charset="-78"/>
              </a:rPr>
              <a:t>ابتدایی و پرکاربرد هندبال است که این امکان را به مهاجم میدهد که خودش </a:t>
            </a:r>
            <a:r>
              <a:rPr lang="fa-IR" sz="1300" dirty="0" smtClean="0">
                <a:latin typeface="Estedad SemiBold" panose="02000703000000000000" pitchFamily="2" charset="-78"/>
                <a:cs typeface="Estedad SemiBold" panose="02000703000000000000" pitchFamily="2" charset="-78"/>
              </a:rPr>
              <a:t>را از </a:t>
            </a:r>
            <a:r>
              <a:rPr lang="fa-IR" sz="1300" dirty="0">
                <a:latin typeface="Estedad SemiBold" panose="02000703000000000000" pitchFamily="2" charset="-78"/>
                <a:cs typeface="Estedad SemiBold" panose="02000703000000000000" pitchFamily="2" charset="-78"/>
              </a:rPr>
              <a:t>دفاع آزاد </a:t>
            </a:r>
            <a:r>
              <a:rPr lang="fa-IR" sz="1300" dirty="0" smtClean="0">
                <a:latin typeface="Estedad SemiBold" panose="02000703000000000000" pitchFamily="2" charset="-78"/>
                <a:cs typeface="Estedad SemiBold" panose="02000703000000000000" pitchFamily="2" charset="-78"/>
              </a:rPr>
              <a:t>کند.</a:t>
            </a:r>
            <a:endParaRPr lang="fa-IR" sz="1300" dirty="0">
              <a:latin typeface="Estedad SemiBold" panose="02000703000000000000" pitchFamily="2" charset="-78"/>
              <a:cs typeface="Estedad SemiBold" panose="02000703000000000000" pitchFamily="2" charset="-78"/>
            </a:endParaRPr>
          </a:p>
        </p:txBody>
      </p:sp>
      <p:sp>
        <p:nvSpPr>
          <p:cNvPr id="8" name="Rectangle 7"/>
          <p:cNvSpPr/>
          <p:nvPr/>
        </p:nvSpPr>
        <p:spPr>
          <a:xfrm>
            <a:off x="8586077" y="630782"/>
            <a:ext cx="2725051" cy="5143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bg1"/>
                </a:solidFill>
                <a:latin typeface="Estedad SemiBold" panose="02000703000000000000" pitchFamily="2" charset="-78"/>
                <a:cs typeface="Estedad SemiBold" panose="02000703000000000000" pitchFamily="2" charset="-78"/>
              </a:rPr>
              <a:t>فریب دهی یا گول زدن (فینت)</a:t>
            </a:r>
            <a:endParaRPr lang="en-US" sz="1400" dirty="0">
              <a:solidFill>
                <a:schemeClr val="bg1"/>
              </a:solidFill>
              <a:latin typeface="Estedad SemiBold" panose="02000703000000000000" pitchFamily="2" charset="-78"/>
              <a:cs typeface="Estedad SemiBold" panose="02000703000000000000" pitchFamily="2" charset="-78"/>
            </a:endParaRPr>
          </a:p>
        </p:txBody>
      </p:sp>
      <p:sp>
        <p:nvSpPr>
          <p:cNvPr id="9" name="Rectangle 8"/>
          <p:cNvSpPr/>
          <p:nvPr/>
        </p:nvSpPr>
        <p:spPr>
          <a:xfrm>
            <a:off x="11473054" y="630782"/>
            <a:ext cx="466725" cy="5048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anose="030F0702030302020204" pitchFamily="66" charset="0"/>
              </a:rPr>
              <a:t>5</a:t>
            </a:r>
          </a:p>
        </p:txBody>
      </p:sp>
    </p:spTree>
    <p:extLst>
      <p:ext uri="{BB962C8B-B14F-4D97-AF65-F5344CB8AC3E}">
        <p14:creationId xmlns:p14="http://schemas.microsoft.com/office/powerpoint/2010/main" val="171209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
        <p:nvSpPr>
          <p:cNvPr id="7" name="TextBox 6"/>
          <p:cNvSpPr txBox="1"/>
          <p:nvPr/>
        </p:nvSpPr>
        <p:spPr>
          <a:xfrm>
            <a:off x="448706" y="304801"/>
            <a:ext cx="11381344" cy="3416320"/>
          </a:xfrm>
          <a:prstGeom prst="rect">
            <a:avLst/>
          </a:prstGeom>
          <a:noFill/>
        </p:spPr>
        <p:txBody>
          <a:bodyPr wrap="square" rtlCol="0">
            <a:spAutoFit/>
          </a:bodyPr>
          <a:lstStyle/>
          <a:p>
            <a:pPr algn="just" rtl="1">
              <a:lnSpc>
                <a:spcPct val="400000"/>
              </a:lnSpc>
            </a:pPr>
            <a:r>
              <a:rPr lang="fa-IR" sz="1350" dirty="0">
                <a:latin typeface="Estedad SemiBold" panose="02000703000000000000" pitchFamily="2" charset="-78"/>
                <a:cs typeface="Estedad SemiBold" panose="02000703000000000000" pitchFamily="2" charset="-78"/>
              </a:rPr>
              <a:t>كشور </a:t>
            </a:r>
            <a:r>
              <a:rPr lang="fa-IR" sz="1350" dirty="0" smtClean="0">
                <a:latin typeface="Estedad SemiBold" panose="02000703000000000000" pitchFamily="2" charset="-78"/>
                <a:cs typeface="Estedad SemiBold" panose="02000703000000000000" pitchFamily="2" charset="-78"/>
              </a:rPr>
              <a:t>های شمالی </a:t>
            </a:r>
            <a:r>
              <a:rPr lang="fa-IR" sz="1350" dirty="0">
                <a:latin typeface="Estedad SemiBold" panose="02000703000000000000" pitchFamily="2" charset="-78"/>
                <a:cs typeface="Estedad SemiBold" panose="02000703000000000000" pitchFamily="2" charset="-78"/>
              </a:rPr>
              <a:t>به دليل </a:t>
            </a:r>
            <a:r>
              <a:rPr lang="fa-IR" sz="1350" dirty="0" smtClean="0">
                <a:latin typeface="Estedad SemiBold" panose="02000703000000000000" pitchFamily="2" charset="-78"/>
                <a:cs typeface="Estedad SemiBold" panose="02000703000000000000" pitchFamily="2" charset="-78"/>
              </a:rPr>
              <a:t>سردی </a:t>
            </a:r>
            <a:r>
              <a:rPr lang="fa-IR" sz="1350" dirty="0">
                <a:latin typeface="Estedad SemiBold" panose="02000703000000000000" pitchFamily="2" charset="-78"/>
                <a:cs typeface="Estedad SemiBold" panose="02000703000000000000" pitchFamily="2" charset="-78"/>
              </a:rPr>
              <a:t>هوا </a:t>
            </a:r>
            <a:r>
              <a:rPr lang="fa-IR" sz="1350" dirty="0" smtClean="0">
                <a:latin typeface="Estedad SemiBold" panose="02000703000000000000" pitchFamily="2" charset="-78"/>
                <a:cs typeface="Estedad SemiBold" panose="02000703000000000000" pitchFamily="2" charset="-78"/>
              </a:rPr>
              <a:t>برای </a:t>
            </a:r>
            <a:r>
              <a:rPr lang="fa-IR" sz="1350" dirty="0">
                <a:latin typeface="Estedad SemiBold" panose="02000703000000000000" pitchFamily="2" charset="-78"/>
                <a:cs typeface="Estedad SemiBold" panose="02000703000000000000" pitchFamily="2" charset="-78"/>
              </a:rPr>
              <a:t>انجام اين ورزش در سالن ، شكل تازه </a:t>
            </a:r>
            <a:r>
              <a:rPr lang="fa-IR" sz="1350" dirty="0" smtClean="0">
                <a:latin typeface="Estedad SemiBold" panose="02000703000000000000" pitchFamily="2" charset="-78"/>
                <a:cs typeface="Estedad SemiBold" panose="02000703000000000000" pitchFamily="2" charset="-78"/>
              </a:rPr>
              <a:t>ای </a:t>
            </a:r>
            <a:r>
              <a:rPr lang="fa-IR" sz="1350" dirty="0">
                <a:latin typeface="Estedad SemiBold" panose="02000703000000000000" pitchFamily="2" charset="-78"/>
                <a:cs typeface="Estedad SemiBold" panose="02000703000000000000" pitchFamily="2" charset="-78"/>
              </a:rPr>
              <a:t>به آن </a:t>
            </a:r>
            <a:r>
              <a:rPr lang="fa-IR" sz="1350" dirty="0" smtClean="0">
                <a:latin typeface="Estedad SemiBold" panose="02000703000000000000" pitchFamily="2" charset="-78"/>
                <a:cs typeface="Estedad SemiBold" panose="02000703000000000000" pitchFamily="2" charset="-78"/>
              </a:rPr>
              <a:t>دادند، </a:t>
            </a:r>
            <a:r>
              <a:rPr lang="fa-IR" sz="1350" dirty="0">
                <a:latin typeface="Estedad SemiBold" panose="02000703000000000000" pitchFamily="2" charset="-78"/>
                <a:cs typeface="Estedad SemiBold" panose="02000703000000000000" pitchFamily="2" charset="-78"/>
              </a:rPr>
              <a:t>كه هندبال هفت نفره </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امروزی </a:t>
            </a:r>
            <a:r>
              <a:rPr lang="fa-IR" sz="1350" dirty="0">
                <a:latin typeface="Estedad SemiBold" panose="02000703000000000000" pitchFamily="2" charset="-78"/>
                <a:cs typeface="Estedad SemiBold" panose="02000703000000000000" pitchFamily="2" charset="-78"/>
              </a:rPr>
              <a:t>را پايه </a:t>
            </a:r>
            <a:r>
              <a:rPr lang="fa-IR" sz="1350" dirty="0" smtClean="0">
                <a:latin typeface="Estedad SemiBold" panose="02000703000000000000" pitchFamily="2" charset="-78"/>
                <a:cs typeface="Estedad SemiBold" panose="02000703000000000000" pitchFamily="2" charset="-78"/>
              </a:rPr>
              <a:t>ريزی نمود. </a:t>
            </a:r>
            <a:r>
              <a:rPr lang="fa-IR" sz="1350" dirty="0">
                <a:latin typeface="Estedad SemiBold" panose="02000703000000000000" pitchFamily="2" charset="-78"/>
                <a:cs typeface="Estedad SemiBold" panose="02000703000000000000" pitchFamily="2" charset="-78"/>
              </a:rPr>
              <a:t>اين ورزش بين سال </a:t>
            </a:r>
            <a:r>
              <a:rPr lang="fa-IR" sz="1350" dirty="0" smtClean="0">
                <a:latin typeface="Estedad SemiBold" panose="02000703000000000000" pitchFamily="2" charset="-78"/>
                <a:cs typeface="Estedad SemiBold" panose="02000703000000000000" pitchFamily="2" charset="-78"/>
              </a:rPr>
              <a:t>های </a:t>
            </a:r>
            <a:r>
              <a:rPr lang="en-US" sz="1350" dirty="0" smtClean="0">
                <a:solidFill>
                  <a:srgbClr val="FF0000"/>
                </a:solidFill>
                <a:latin typeface="Estedad SemiBold" panose="02000703000000000000" pitchFamily="2" charset="-78"/>
                <a:cs typeface="Estedad SemiBold" panose="02000703000000000000" pitchFamily="2" charset="-78"/>
              </a:rPr>
              <a:t>1904</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تا </a:t>
            </a:r>
            <a:r>
              <a:rPr lang="en-US" sz="1350" dirty="0" smtClean="0">
                <a:solidFill>
                  <a:srgbClr val="FF0000"/>
                </a:solidFill>
                <a:latin typeface="Estedad SemiBold" panose="02000703000000000000" pitchFamily="2" charset="-78"/>
                <a:cs typeface="Estedad SemiBold" panose="02000703000000000000" pitchFamily="2" charset="-78"/>
              </a:rPr>
              <a:t>1920</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با استفاده از </a:t>
            </a:r>
            <a:r>
              <a:rPr lang="fa-IR" sz="1350" dirty="0" smtClean="0">
                <a:latin typeface="Estedad SemiBold" panose="02000703000000000000" pitchFamily="2" charset="-78"/>
                <a:cs typeface="Estedad SemiBold" panose="02000703000000000000" pitchFamily="2" charset="-78"/>
              </a:rPr>
              <a:t>بعضی </a:t>
            </a:r>
            <a:r>
              <a:rPr lang="fa-IR" sz="1350" dirty="0">
                <a:latin typeface="Estedad SemiBold" panose="02000703000000000000" pitchFamily="2" charset="-78"/>
                <a:cs typeface="Estedad SemiBold" panose="02000703000000000000" pitchFamily="2" charset="-78"/>
              </a:rPr>
              <a:t>قوانين </a:t>
            </a:r>
            <a:r>
              <a:rPr lang="fa-IR" sz="1350" dirty="0" smtClean="0">
                <a:latin typeface="Estedad SemiBold" panose="02000703000000000000" pitchFamily="2" charset="-78"/>
                <a:cs typeface="Estedad SemiBold" panose="02000703000000000000" pitchFamily="2" charset="-78"/>
              </a:rPr>
              <a:t>بازی </a:t>
            </a:r>
            <a:r>
              <a:rPr lang="fa-IR" sz="1350" dirty="0">
                <a:latin typeface="Estedad SemiBold" panose="02000703000000000000" pitchFamily="2" charset="-78"/>
                <a:cs typeface="Estedad SemiBold" panose="02000703000000000000" pitchFamily="2" charset="-78"/>
              </a:rPr>
              <a:t>فوتبال در قاره </a:t>
            </a:r>
            <a:r>
              <a:rPr lang="fa-IR" sz="1350" dirty="0" smtClean="0">
                <a:latin typeface="Estedad SemiBold" panose="02000703000000000000" pitchFamily="2" charset="-78"/>
                <a:cs typeface="Estedad SemiBold" panose="02000703000000000000" pitchFamily="2" charset="-78"/>
              </a:rPr>
              <a:t>اروپا</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توسعه بيشتری </a:t>
            </a:r>
            <a:r>
              <a:rPr lang="fa-IR" sz="1350" dirty="0">
                <a:latin typeface="Estedad SemiBold" panose="02000703000000000000" pitchFamily="2" charset="-78"/>
                <a:cs typeface="Estedad SemiBold" panose="02000703000000000000" pitchFamily="2" charset="-78"/>
              </a:rPr>
              <a:t>يافت و به همين دليل فوتبال اثرات </a:t>
            </a:r>
            <a:r>
              <a:rPr lang="fa-IR" sz="1350" dirty="0" smtClean="0">
                <a:latin typeface="Estedad SemiBold" panose="02000703000000000000" pitchFamily="2" charset="-78"/>
                <a:cs typeface="Estedad SemiBold" panose="02000703000000000000" pitchFamily="2" charset="-78"/>
              </a:rPr>
              <a:t>زيادی </a:t>
            </a:r>
            <a:r>
              <a:rPr lang="fa-IR" sz="1350" dirty="0">
                <a:latin typeface="Estedad SemiBold" panose="02000703000000000000" pitchFamily="2" charset="-78"/>
                <a:cs typeface="Estedad SemiBold" panose="02000703000000000000" pitchFamily="2" charset="-78"/>
              </a:rPr>
              <a:t>در آن گذاشته </a:t>
            </a:r>
            <a:r>
              <a:rPr lang="fa-IR" sz="1350" dirty="0" smtClean="0">
                <a:latin typeface="Estedad SemiBold" panose="02000703000000000000" pitchFamily="2" charset="-78"/>
                <a:cs typeface="Estedad SemiBold" panose="02000703000000000000" pitchFamily="2" charset="-78"/>
              </a:rPr>
              <a:t>بود. </a:t>
            </a:r>
            <a:r>
              <a:rPr lang="fa-IR" sz="1350" dirty="0">
                <a:latin typeface="Estedad SemiBold" panose="02000703000000000000" pitchFamily="2" charset="-78"/>
                <a:cs typeface="Estedad SemiBold" panose="02000703000000000000" pitchFamily="2" charset="-78"/>
              </a:rPr>
              <a:t>هندبال تا سال </a:t>
            </a:r>
            <a:r>
              <a:rPr lang="en-US" sz="1350" dirty="0" smtClean="0">
                <a:solidFill>
                  <a:srgbClr val="FF0000"/>
                </a:solidFill>
                <a:latin typeface="Estedad SemiBold" panose="02000703000000000000" pitchFamily="2" charset="-78"/>
                <a:cs typeface="Estedad SemiBold" panose="02000703000000000000" pitchFamily="2" charset="-78"/>
              </a:rPr>
              <a:t>1928</a:t>
            </a:r>
            <a:r>
              <a:rPr lang="fa-IR" sz="1350" dirty="0" smtClean="0">
                <a:latin typeface="Estedad SemiBold" panose="02000703000000000000" pitchFamily="2" charset="-78"/>
                <a:cs typeface="Estedad SemiBold" panose="02000703000000000000" pitchFamily="2" charset="-78"/>
              </a:rPr>
              <a:t> جزء </a:t>
            </a:r>
            <a:r>
              <a:rPr lang="fa-IR" sz="1350" dirty="0">
                <a:latin typeface="Estedad SemiBold" panose="02000703000000000000" pitchFamily="2" charset="-78"/>
                <a:cs typeface="Estedad SemiBold" panose="02000703000000000000" pitchFamily="2" charset="-78"/>
              </a:rPr>
              <a:t>فدراسيون بين </a:t>
            </a:r>
            <a:r>
              <a:rPr lang="fa-IR" sz="1350" dirty="0" smtClean="0">
                <a:latin typeface="Estedad SemiBold" panose="02000703000000000000" pitchFamily="2" charset="-78"/>
                <a:cs typeface="Estedad SemiBold" panose="02000703000000000000" pitchFamily="2" charset="-78"/>
              </a:rPr>
              <a:t>المللی دو</a:t>
            </a:r>
            <a:r>
              <a:rPr lang="en-US"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و </a:t>
            </a:r>
            <a:r>
              <a:rPr lang="fa-IR" sz="1350" dirty="0" smtClean="0">
                <a:latin typeface="Estedad SemiBold" panose="02000703000000000000" pitchFamily="2" charset="-78"/>
                <a:cs typeface="Estedad SemiBold" panose="02000703000000000000" pitchFamily="2" charset="-78"/>
              </a:rPr>
              <a:t>ميدانی </a:t>
            </a:r>
            <a:r>
              <a:rPr lang="fa-IR" sz="1350" dirty="0">
                <a:latin typeface="Estedad SemiBold" panose="02000703000000000000" pitchFamily="2" charset="-78"/>
                <a:cs typeface="Estedad SemiBold" panose="02000703000000000000" pitchFamily="2" charset="-78"/>
              </a:rPr>
              <a:t>محسوب </a:t>
            </a:r>
            <a:r>
              <a:rPr lang="fa-IR" sz="1350" dirty="0" smtClean="0">
                <a:latin typeface="Estedad SemiBold" panose="02000703000000000000" pitchFamily="2" charset="-78"/>
                <a:cs typeface="Estedad SemiBold" panose="02000703000000000000" pitchFamily="2" charset="-78"/>
              </a:rPr>
              <a:t>میشد ولی </a:t>
            </a:r>
            <a:r>
              <a:rPr lang="fa-IR" sz="1350" dirty="0">
                <a:latin typeface="Estedad SemiBold" panose="02000703000000000000" pitchFamily="2" charset="-78"/>
                <a:cs typeface="Estedad SemiBold" panose="02000703000000000000" pitchFamily="2" charset="-78"/>
              </a:rPr>
              <a:t>به دليل اهميت هندبال در ماه اوت </a:t>
            </a:r>
            <a:r>
              <a:rPr lang="en-US" sz="1350" dirty="0" smtClean="0">
                <a:solidFill>
                  <a:srgbClr val="FF0000"/>
                </a:solidFill>
                <a:latin typeface="Estedad SemiBold" panose="02000703000000000000" pitchFamily="2" charset="-78"/>
                <a:cs typeface="Estedad SemiBold" panose="02000703000000000000" pitchFamily="2" charset="-78"/>
              </a:rPr>
              <a:t>1928</a:t>
            </a:r>
            <a:r>
              <a:rPr lang="fa-IR" sz="1350" dirty="0" smtClean="0">
                <a:latin typeface="Estedad SemiBold" panose="02000703000000000000" pitchFamily="2" charset="-78"/>
                <a:cs typeface="Estedad SemiBold" panose="02000703000000000000" pitchFamily="2" charset="-78"/>
              </a:rPr>
              <a:t> </a:t>
            </a:r>
            <a:r>
              <a:rPr lang="fa-IR" sz="1350" dirty="0">
                <a:latin typeface="Estedad SemiBold" panose="02000703000000000000" pitchFamily="2" charset="-78"/>
                <a:cs typeface="Estedad SemiBold" panose="02000703000000000000" pitchFamily="2" charset="-78"/>
              </a:rPr>
              <a:t>در آمستردام ، فدراسيون بين </a:t>
            </a:r>
            <a:r>
              <a:rPr lang="fa-IR" sz="1350" dirty="0" smtClean="0">
                <a:latin typeface="Estedad SemiBold" panose="02000703000000000000" pitchFamily="2" charset="-78"/>
                <a:cs typeface="Estedad SemiBold" panose="02000703000000000000" pitchFamily="2" charset="-78"/>
              </a:rPr>
              <a:t>المللی </a:t>
            </a:r>
            <a:r>
              <a:rPr lang="fa-IR" sz="1350" dirty="0">
                <a:latin typeface="Estedad SemiBold" panose="02000703000000000000" pitchFamily="2" charset="-78"/>
                <a:cs typeface="Estedad SemiBold" panose="02000703000000000000" pitchFamily="2" charset="-78"/>
              </a:rPr>
              <a:t>مستقل هندبال با </a:t>
            </a:r>
            <a:r>
              <a:rPr lang="en-US" sz="1350" dirty="0" smtClean="0">
                <a:solidFill>
                  <a:srgbClr val="FF0000"/>
                </a:solidFill>
                <a:latin typeface="Estedad SemiBold" panose="02000703000000000000" pitchFamily="2" charset="-78"/>
                <a:cs typeface="Estedad SemiBold" panose="02000703000000000000" pitchFamily="2" charset="-78"/>
              </a:rPr>
              <a:t>11</a:t>
            </a:r>
            <a:r>
              <a:rPr lang="fa-IR" sz="1350" dirty="0" smtClean="0">
                <a:latin typeface="Estedad SemiBold" panose="02000703000000000000" pitchFamily="2" charset="-78"/>
                <a:cs typeface="Estedad SemiBold" panose="02000703000000000000" pitchFamily="2" charset="-78"/>
              </a:rPr>
              <a:t> </a:t>
            </a:r>
            <a:r>
              <a:rPr lang="en-US" sz="1350" dirty="0" smtClean="0">
                <a:latin typeface="Estedad SemiBold" panose="02000703000000000000" pitchFamily="2" charset="-78"/>
                <a:cs typeface="Estedad SemiBold" panose="02000703000000000000" pitchFamily="2" charset="-78"/>
              </a:rPr>
              <a:t> </a:t>
            </a:r>
            <a:r>
              <a:rPr lang="fa-IR" sz="1350" dirty="0" smtClean="0">
                <a:latin typeface="Estedad SemiBold" panose="02000703000000000000" pitchFamily="2" charset="-78"/>
                <a:cs typeface="Estedad SemiBold" panose="02000703000000000000" pitchFamily="2" charset="-78"/>
              </a:rPr>
              <a:t>كشور </a:t>
            </a:r>
            <a:r>
              <a:rPr lang="fa-IR" sz="1350" dirty="0">
                <a:latin typeface="Estedad SemiBold" panose="02000703000000000000" pitchFamily="2" charset="-78"/>
                <a:cs typeface="Estedad SemiBold" panose="02000703000000000000" pitchFamily="2" charset="-78"/>
              </a:rPr>
              <a:t>عضو به وجود </a:t>
            </a:r>
            <a:r>
              <a:rPr lang="fa-IR" sz="1350" dirty="0" smtClean="0">
                <a:latin typeface="Estedad SemiBold" panose="02000703000000000000" pitchFamily="2" charset="-78"/>
                <a:cs typeface="Estedad SemiBold" panose="02000703000000000000" pitchFamily="2" charset="-78"/>
              </a:rPr>
              <a:t>آمد.</a:t>
            </a:r>
            <a:endParaRPr lang="en-US" sz="135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1692543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80</a:t>
            </a:fld>
            <a:endParaRPr lang="en-US" dirty="0"/>
          </a:p>
        </p:txBody>
      </p:sp>
      <p:sp>
        <p:nvSpPr>
          <p:cNvPr id="7" name="TextBox 6"/>
          <p:cNvSpPr txBox="1"/>
          <p:nvPr/>
        </p:nvSpPr>
        <p:spPr>
          <a:xfrm>
            <a:off x="4572000" y="832456"/>
            <a:ext cx="7048500" cy="3693319"/>
          </a:xfrm>
          <a:prstGeom prst="rect">
            <a:avLst/>
          </a:prstGeom>
          <a:noFill/>
        </p:spPr>
        <p:txBody>
          <a:bodyPr wrap="square" rtlCol="0">
            <a:spAutoFit/>
          </a:bodyPr>
          <a:lstStyle/>
          <a:p>
            <a:pPr marL="342900" indent="-342900" algn="just" rtl="1">
              <a:lnSpc>
                <a:spcPct val="450000"/>
              </a:lnSpc>
              <a:buClr>
                <a:srgbClr val="7030A0"/>
              </a:buClr>
              <a:buSzPct val="120000"/>
              <a:buFont typeface="+mj-lt"/>
              <a:buAutoNum type="arabicPeriod"/>
            </a:pPr>
            <a:r>
              <a:rPr lang="fa-IR" sz="1300" dirty="0">
                <a:latin typeface="Estedad SemiBold" panose="02000703000000000000" pitchFamily="2" charset="-78"/>
                <a:cs typeface="Estedad SemiBold" panose="02000703000000000000" pitchFamily="2" charset="-78"/>
              </a:rPr>
              <a:t>فاکتورهای جسمانی بازیکنان از قبیل سرعت ـ قدرت ـ چابکی ـ </a:t>
            </a:r>
            <a:r>
              <a:rPr lang="fa-IR" sz="1300" dirty="0" smtClean="0">
                <a:latin typeface="Estedad SemiBold" panose="02000703000000000000" pitchFamily="2" charset="-78"/>
                <a:cs typeface="Estedad SemiBold" panose="02000703000000000000" pitchFamily="2" charset="-78"/>
              </a:rPr>
              <a:t>انعطاف پذیری </a:t>
            </a:r>
            <a:r>
              <a:rPr lang="fa-IR" sz="1300" dirty="0">
                <a:latin typeface="Estedad SemiBold" panose="02000703000000000000" pitchFamily="2" charset="-78"/>
                <a:cs typeface="Estedad SemiBold" panose="02000703000000000000" pitchFamily="2" charset="-78"/>
              </a:rPr>
              <a:t>و </a:t>
            </a:r>
            <a:r>
              <a:rPr lang="fa-IR" sz="1300" dirty="0" smtClean="0">
                <a:latin typeface="Estedad SemiBold" panose="02000703000000000000" pitchFamily="2" charset="-78"/>
                <a:cs typeface="Estedad SemiBold" panose="02000703000000000000" pitchFamily="2" charset="-78"/>
              </a:rPr>
              <a:t>. . . </a:t>
            </a: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فاکتورهای </a:t>
            </a:r>
            <a:r>
              <a:rPr lang="fa-IR" sz="1300" dirty="0">
                <a:latin typeface="Estedad SemiBold" panose="02000703000000000000" pitchFamily="2" charset="-78"/>
                <a:cs typeface="Estedad SemiBold" panose="02000703000000000000" pitchFamily="2" charset="-78"/>
              </a:rPr>
              <a:t>فکری بازیکن از قبیل هوش و ذکاوت و </a:t>
            </a:r>
            <a:r>
              <a:rPr lang="fa-IR" sz="1300" dirty="0" smtClean="0">
                <a:latin typeface="Estedad SemiBold" panose="02000703000000000000" pitchFamily="2" charset="-78"/>
                <a:cs typeface="Estedad SemiBold" panose="02000703000000000000" pitchFamily="2" charset="-78"/>
              </a:rPr>
              <a:t>. . . </a:t>
            </a:r>
            <a:endParaRPr lang="fa-IR" sz="1300" dirty="0">
              <a:latin typeface="Estedad SemiBold" panose="02000703000000000000" pitchFamily="2" charset="-78"/>
              <a:cs typeface="Estedad SemiBold" panose="02000703000000000000" pitchFamily="2" charset="-78"/>
            </a:endParaRP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نوع </a:t>
            </a:r>
            <a:r>
              <a:rPr lang="fa-IR" sz="1300" dirty="0">
                <a:latin typeface="Estedad SemiBold" panose="02000703000000000000" pitchFamily="2" charset="-78"/>
                <a:cs typeface="Estedad SemiBold" panose="02000703000000000000" pitchFamily="2" charset="-78"/>
              </a:rPr>
              <a:t>سیستم دفاع اتخاذ شده از طرف تیم </a:t>
            </a:r>
            <a:r>
              <a:rPr lang="fa-IR" sz="1300" dirty="0" smtClean="0">
                <a:latin typeface="Estedad SemiBold" panose="02000703000000000000" pitchFamily="2" charset="-78"/>
                <a:cs typeface="Estedad SemiBold" panose="02000703000000000000" pitchFamily="2" charset="-78"/>
              </a:rPr>
              <a:t>مقابل</a:t>
            </a:r>
            <a:endParaRPr lang="fa-IR" sz="1300" dirty="0">
              <a:latin typeface="Estedad SemiBold" panose="02000703000000000000" pitchFamily="2" charset="-78"/>
              <a:cs typeface="Estedad SemiBold" panose="02000703000000000000" pitchFamily="2" charset="-78"/>
            </a:endParaRPr>
          </a:p>
          <a:p>
            <a:pPr marL="342900" indent="-342900" algn="just" rtl="1">
              <a:lnSpc>
                <a:spcPct val="450000"/>
              </a:lnSpc>
              <a:buClr>
                <a:srgbClr val="7030A0"/>
              </a:buClr>
              <a:buSzPct val="120000"/>
              <a:buFont typeface="+mj-lt"/>
              <a:buAutoNum type="arabicPeriod"/>
            </a:pPr>
            <a:r>
              <a:rPr lang="fa-IR" sz="1300" dirty="0" smtClean="0">
                <a:latin typeface="Estedad SemiBold" panose="02000703000000000000" pitchFamily="2" charset="-78"/>
                <a:cs typeface="Estedad SemiBold" panose="02000703000000000000" pitchFamily="2" charset="-78"/>
              </a:rPr>
              <a:t>درک </a:t>
            </a:r>
            <a:r>
              <a:rPr lang="fa-IR" sz="1300" dirty="0">
                <a:latin typeface="Estedad SemiBold" panose="02000703000000000000" pitchFamily="2" charset="-78"/>
                <a:cs typeface="Estedad SemiBold" panose="02000703000000000000" pitchFamily="2" charset="-78"/>
              </a:rPr>
              <a:t>فضایی و زمانی بازیکن شامل جایگیری خود و مدافع ـ زمان اجرا ـ خاتمه</a:t>
            </a:r>
          </a:p>
        </p:txBody>
      </p:sp>
      <p:sp>
        <p:nvSpPr>
          <p:cNvPr id="6" name="TextBox 5"/>
          <p:cNvSpPr txBox="1"/>
          <p:nvPr/>
        </p:nvSpPr>
        <p:spPr>
          <a:xfrm>
            <a:off x="8559800" y="454601"/>
            <a:ext cx="3289808" cy="400110"/>
          </a:xfrm>
          <a:prstGeom prst="rect">
            <a:avLst/>
          </a:prstGeom>
          <a:noFill/>
        </p:spPr>
        <p:txBody>
          <a:bodyPr wrap="square" rtlCol="0">
            <a:spAutoFit/>
          </a:bodyPr>
          <a:lstStyle/>
          <a:p>
            <a:pPr algn="just" rtl="1"/>
            <a:r>
              <a:rPr lang="fa-IR" sz="2000" dirty="0">
                <a:solidFill>
                  <a:schemeClr val="accent3"/>
                </a:solidFill>
                <a:latin typeface="Estedad SemiBold" panose="02000703000000000000" pitchFamily="2" charset="-78"/>
                <a:cs typeface="Estedad SemiBold" panose="02000703000000000000" pitchFamily="2" charset="-78"/>
              </a:rPr>
              <a:t> عوامل مؤثر در گول یا فینت</a:t>
            </a:r>
          </a:p>
        </p:txBody>
      </p:sp>
    </p:spTree>
    <p:extLst>
      <p:ext uri="{BB962C8B-B14F-4D97-AF65-F5344CB8AC3E}">
        <p14:creationId xmlns:p14="http://schemas.microsoft.com/office/powerpoint/2010/main" val="23521548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81</a:t>
            </a:fld>
            <a:endParaRPr lang="en-US" dirty="0"/>
          </a:p>
        </p:txBody>
      </p:sp>
      <p:sp>
        <p:nvSpPr>
          <p:cNvPr id="6" name="TextBox 5"/>
          <p:cNvSpPr txBox="1"/>
          <p:nvPr/>
        </p:nvSpPr>
        <p:spPr>
          <a:xfrm>
            <a:off x="0" y="642859"/>
            <a:ext cx="12192000" cy="369332"/>
          </a:xfrm>
          <a:prstGeom prst="rect">
            <a:avLst/>
          </a:prstGeom>
          <a:noFill/>
        </p:spPr>
        <p:txBody>
          <a:bodyPr wrap="square" rtlCol="0">
            <a:spAutoFit/>
          </a:bodyPr>
          <a:lstStyle/>
          <a:p>
            <a:pPr algn="ctr" rtl="1"/>
            <a:r>
              <a:rPr lang="fa-IR" dirty="0">
                <a:solidFill>
                  <a:schemeClr val="accent3"/>
                </a:solidFill>
                <a:latin typeface="Estedad SemiBold" panose="02000703000000000000" pitchFamily="2" charset="-78"/>
                <a:cs typeface="Estedad SemiBold" panose="02000703000000000000" pitchFamily="2" charset="-78"/>
              </a:rPr>
              <a:t>فینت شامل کلیه حرکاتی همچون دویدن، پاس، شوت در حالت واقعی است که به </a:t>
            </a:r>
            <a:r>
              <a:rPr lang="fa-IR" dirty="0" smtClean="0">
                <a:solidFill>
                  <a:schemeClr val="accent3"/>
                </a:solidFill>
                <a:latin typeface="Estedad SemiBold" panose="02000703000000000000" pitchFamily="2" charset="-78"/>
                <a:cs typeface="Estedad SemiBold" panose="02000703000000000000" pitchFamily="2" charset="-78"/>
              </a:rPr>
              <a:t>صورت های </a:t>
            </a:r>
            <a:r>
              <a:rPr lang="fa-IR" dirty="0">
                <a:solidFill>
                  <a:schemeClr val="accent3"/>
                </a:solidFill>
                <a:latin typeface="Estedad SemiBold" panose="02000703000000000000" pitchFamily="2" charset="-78"/>
                <a:cs typeface="Estedad SemiBold" panose="02000703000000000000" pitchFamily="2" charset="-78"/>
              </a:rPr>
              <a:t>زیر </a:t>
            </a:r>
            <a:r>
              <a:rPr lang="fa-IR" dirty="0" smtClean="0">
                <a:solidFill>
                  <a:schemeClr val="accent3"/>
                </a:solidFill>
                <a:latin typeface="Estedad SemiBold" panose="02000703000000000000" pitchFamily="2" charset="-78"/>
                <a:cs typeface="Estedad SemiBold" panose="02000703000000000000" pitchFamily="2" charset="-78"/>
              </a:rPr>
              <a:t>انجام میشود</a:t>
            </a:r>
            <a:r>
              <a:rPr lang="fa-IR" dirty="0">
                <a:solidFill>
                  <a:schemeClr val="accent3"/>
                </a:solidFill>
                <a:latin typeface="Estedad SemiBold" panose="02000703000000000000" pitchFamily="2" charset="-78"/>
                <a:cs typeface="Estedad SemiBold" panose="02000703000000000000" pitchFamily="2" charset="-78"/>
              </a:rPr>
              <a:t>:</a:t>
            </a:r>
          </a:p>
        </p:txBody>
      </p:sp>
      <p:grpSp>
        <p:nvGrpSpPr>
          <p:cNvPr id="3" name="Group 2"/>
          <p:cNvGrpSpPr/>
          <p:nvPr/>
        </p:nvGrpSpPr>
        <p:grpSpPr>
          <a:xfrm>
            <a:off x="482884" y="2541495"/>
            <a:ext cx="11226231" cy="1746246"/>
            <a:chOff x="-363192" y="2490957"/>
            <a:chExt cx="12156263" cy="1890913"/>
          </a:xfrm>
        </p:grpSpPr>
        <p:sp>
          <p:nvSpPr>
            <p:cNvPr id="9" name="Oval 8"/>
            <p:cNvSpPr/>
            <p:nvPr/>
          </p:nvSpPr>
          <p:spPr>
            <a:xfrm>
              <a:off x="9930058" y="2490958"/>
              <a:ext cx="1863013" cy="1863013"/>
            </a:xfrm>
            <a:prstGeom prst="ellipse">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گول بدن با توپ</a:t>
              </a:r>
              <a:endParaRPr lang="en-US" sz="1600" dirty="0">
                <a:latin typeface="Estedad SemiBold" panose="02000703000000000000" pitchFamily="2" charset="-78"/>
                <a:cs typeface="Estedad SemiBold" panose="02000703000000000000" pitchFamily="2" charset="-78"/>
              </a:endParaRPr>
            </a:p>
          </p:txBody>
        </p:sp>
        <p:sp>
          <p:nvSpPr>
            <p:cNvPr id="10" name="Oval 9"/>
            <p:cNvSpPr/>
            <p:nvPr/>
          </p:nvSpPr>
          <p:spPr>
            <a:xfrm>
              <a:off x="8208349" y="2490958"/>
              <a:ext cx="1863013" cy="1863013"/>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گول بدن بدون توپ</a:t>
              </a:r>
              <a:endParaRPr lang="en-US" sz="1600" dirty="0">
                <a:latin typeface="Estedad SemiBold" panose="02000703000000000000" pitchFamily="2" charset="-78"/>
                <a:cs typeface="Estedad SemiBold" panose="02000703000000000000" pitchFamily="2" charset="-78"/>
              </a:endParaRPr>
            </a:p>
          </p:txBody>
        </p:sp>
        <p:sp>
          <p:nvSpPr>
            <p:cNvPr id="11" name="Oval 10"/>
            <p:cNvSpPr/>
            <p:nvPr/>
          </p:nvSpPr>
          <p:spPr>
            <a:xfrm>
              <a:off x="6421245" y="2490958"/>
              <a:ext cx="1863013" cy="186301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latin typeface="Estedad SemiBold" panose="02000703000000000000" pitchFamily="2" charset="-78"/>
                  <a:cs typeface="Estedad SemiBold" panose="02000703000000000000" pitchFamily="2" charset="-78"/>
                </a:rPr>
                <a:t>گول توپ</a:t>
              </a:r>
              <a:endParaRPr lang="en-US" sz="1600" dirty="0">
                <a:latin typeface="Estedad SemiBold" panose="02000703000000000000" pitchFamily="2" charset="-78"/>
                <a:cs typeface="Estedad SemiBold" panose="02000703000000000000" pitchFamily="2" charset="-78"/>
              </a:endParaRPr>
            </a:p>
          </p:txBody>
        </p:sp>
        <p:sp>
          <p:nvSpPr>
            <p:cNvPr id="12" name="Oval 11"/>
            <p:cNvSpPr/>
            <p:nvPr/>
          </p:nvSpPr>
          <p:spPr>
            <a:xfrm>
              <a:off x="4699536" y="2490958"/>
              <a:ext cx="1863013" cy="1863013"/>
            </a:xfrm>
            <a:prstGeom prst="ellipse">
              <a:avLst/>
            </a:prstGeom>
            <a:solidFill>
              <a:srgbClr val="6BD7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گول شوت</a:t>
              </a:r>
              <a:endParaRPr lang="en-US" sz="1600" dirty="0">
                <a:latin typeface="Estedad SemiBold" panose="02000703000000000000" pitchFamily="2" charset="-78"/>
                <a:cs typeface="Estedad SemiBold" panose="02000703000000000000" pitchFamily="2" charset="-78"/>
              </a:endParaRPr>
            </a:p>
          </p:txBody>
        </p:sp>
        <p:sp>
          <p:nvSpPr>
            <p:cNvPr id="13" name="Oval 12"/>
            <p:cNvSpPr/>
            <p:nvPr/>
          </p:nvSpPr>
          <p:spPr>
            <a:xfrm>
              <a:off x="3004317" y="2490957"/>
              <a:ext cx="1863013" cy="1863013"/>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گول پاس</a:t>
              </a:r>
              <a:endParaRPr lang="en-US" sz="1600" dirty="0">
                <a:latin typeface="Estedad SemiBold" panose="02000703000000000000" pitchFamily="2" charset="-78"/>
                <a:cs typeface="Estedad SemiBold" panose="02000703000000000000" pitchFamily="2" charset="-78"/>
              </a:endParaRPr>
            </a:p>
          </p:txBody>
        </p:sp>
        <p:sp>
          <p:nvSpPr>
            <p:cNvPr id="14" name="Oval 13"/>
            <p:cNvSpPr/>
            <p:nvPr/>
          </p:nvSpPr>
          <p:spPr>
            <a:xfrm>
              <a:off x="1282608" y="2518857"/>
              <a:ext cx="1863013" cy="1863013"/>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گول ساده</a:t>
              </a:r>
              <a:endParaRPr lang="en-US" sz="1600" dirty="0">
                <a:latin typeface="Estedad SemiBold" panose="02000703000000000000" pitchFamily="2" charset="-78"/>
                <a:cs typeface="Estedad SemiBold" panose="02000703000000000000" pitchFamily="2" charset="-78"/>
              </a:endParaRPr>
            </a:p>
          </p:txBody>
        </p:sp>
        <p:sp>
          <p:nvSpPr>
            <p:cNvPr id="15" name="Oval 14"/>
            <p:cNvSpPr/>
            <p:nvPr/>
          </p:nvSpPr>
          <p:spPr>
            <a:xfrm>
              <a:off x="-363192" y="2518857"/>
              <a:ext cx="1863013" cy="1863013"/>
            </a:xfrm>
            <a:prstGeom prst="ellipse">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latin typeface="Estedad SemiBold" panose="02000703000000000000" pitchFamily="2" charset="-78"/>
                  <a:cs typeface="Estedad SemiBold" panose="02000703000000000000" pitchFamily="2" charset="-78"/>
                </a:rPr>
                <a:t>گول جفت</a:t>
              </a:r>
              <a:endParaRPr lang="en-US" sz="1600" dirty="0">
                <a:latin typeface="Estedad SemiBold" panose="02000703000000000000" pitchFamily="2" charset="-78"/>
                <a:cs typeface="Estedad SemiBold" panose="02000703000000000000" pitchFamily="2" charset="-78"/>
              </a:endParaRPr>
            </a:p>
          </p:txBody>
        </p:sp>
      </p:grpSp>
    </p:spTree>
    <p:extLst>
      <p:ext uri="{BB962C8B-B14F-4D97-AF65-F5344CB8AC3E}">
        <p14:creationId xmlns:p14="http://schemas.microsoft.com/office/powerpoint/2010/main" val="26003100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82</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دفاع کردن در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989" y="1119189"/>
            <a:ext cx="11108725" cy="4093428"/>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دفاع به معنی </a:t>
            </a:r>
            <a:r>
              <a:rPr lang="fa-IR" sz="1300" dirty="0" smtClean="0">
                <a:latin typeface="Estedad SemiBold" panose="02000703000000000000" pitchFamily="2" charset="-78"/>
                <a:cs typeface="Estedad SemiBold" panose="02000703000000000000" pitchFamily="2" charset="-78"/>
              </a:rPr>
              <a:t>خنثی کردن فعالیت های </a:t>
            </a:r>
            <a:r>
              <a:rPr lang="fa-IR" sz="1300" dirty="0">
                <a:latin typeface="Estedad SemiBold" panose="02000703000000000000" pitchFamily="2" charset="-78"/>
                <a:cs typeface="Estedad SemiBold" panose="02000703000000000000" pitchFamily="2" charset="-78"/>
              </a:rPr>
              <a:t>مهاجم است</a:t>
            </a:r>
            <a:r>
              <a:rPr lang="fa-IR" sz="1300" dirty="0" smtClean="0">
                <a:latin typeface="Estedad SemiBold" panose="02000703000000000000" pitchFamily="2" charset="-78"/>
                <a:cs typeface="Estedad SemiBold" panose="02000703000000000000" pitchFamily="2" charset="-78"/>
              </a:rPr>
              <a:t>. وظایف مدافعین در هندبال شامل موارد زیر میباشد :</a:t>
            </a:r>
          </a:p>
          <a:p>
            <a:pPr marL="742950" lvl="1" indent="-285750" algn="just" rtl="1">
              <a:lnSpc>
                <a:spcPct val="400000"/>
              </a:lnSpc>
              <a:buClr>
                <a:srgbClr val="7030A0"/>
              </a:buClr>
              <a:buSzPct val="121000"/>
              <a:buFont typeface="Arial" panose="020B0604020202020204" pitchFamily="34" charset="0"/>
              <a:buChar char="•"/>
            </a:pPr>
            <a:r>
              <a:rPr lang="fa-IR" sz="1300" dirty="0" smtClean="0">
                <a:latin typeface="Estedad SemiBold" panose="02000703000000000000" pitchFamily="2" charset="-78"/>
                <a:cs typeface="Estedad SemiBold" panose="02000703000000000000" pitchFamily="2" charset="-78"/>
              </a:rPr>
              <a:t>پوشش  </a:t>
            </a:r>
            <a:r>
              <a:rPr lang="fa-IR" sz="1300" dirty="0">
                <a:latin typeface="Estedad SemiBold" panose="02000703000000000000" pitchFamily="2" charset="-78"/>
                <a:cs typeface="Estedad SemiBold" panose="02000703000000000000" pitchFamily="2" charset="-78"/>
              </a:rPr>
              <a:t>کسب توپ </a:t>
            </a:r>
            <a:r>
              <a:rPr lang="fa-IR" sz="1300" dirty="0" smtClean="0">
                <a:latin typeface="Estedad SemiBold" panose="02000703000000000000" pitchFamily="2" charset="-78"/>
                <a:cs typeface="Estedad SemiBold" panose="02000703000000000000" pitchFamily="2" charset="-78"/>
              </a:rPr>
              <a:t>(قطع </a:t>
            </a:r>
            <a:r>
              <a:rPr lang="fa-IR" sz="1300" dirty="0">
                <a:latin typeface="Estedad SemiBold" panose="02000703000000000000" pitchFamily="2" charset="-78"/>
                <a:cs typeface="Estedad SemiBold" panose="02000703000000000000" pitchFamily="2" charset="-78"/>
              </a:rPr>
              <a:t>مسیرـ </a:t>
            </a:r>
            <a:r>
              <a:rPr lang="fa-IR" sz="1300" dirty="0" smtClean="0">
                <a:latin typeface="Estedad SemiBold" panose="02000703000000000000" pitchFamily="2" charset="-78"/>
                <a:cs typeface="Estedad SemiBold" panose="02000703000000000000" pitchFamily="2" charset="-78"/>
              </a:rPr>
              <a:t>ضربه زدن </a:t>
            </a:r>
            <a:r>
              <a:rPr lang="fa-IR" sz="1300" dirty="0">
                <a:latin typeface="Estedad SemiBold" panose="02000703000000000000" pitchFamily="2" charset="-78"/>
                <a:cs typeface="Estedad SemiBold" panose="02000703000000000000" pitchFamily="2" charset="-78"/>
              </a:rPr>
              <a:t>به توپ </a:t>
            </a:r>
            <a:r>
              <a:rPr lang="fa-IR" sz="1300" dirty="0" smtClean="0">
                <a:latin typeface="Estedad SemiBold" panose="02000703000000000000" pitchFamily="2" charset="-78"/>
                <a:cs typeface="Estedad SemiBold" panose="02000703000000000000" pitchFamily="2" charset="-78"/>
              </a:rPr>
              <a:t>حریف)</a:t>
            </a:r>
            <a:endParaRPr lang="fa-IR" sz="1300" dirty="0">
              <a:latin typeface="Estedad SemiBold" panose="02000703000000000000" pitchFamily="2" charset="-78"/>
              <a:cs typeface="Estedad SemiBold" panose="02000703000000000000" pitchFamily="2" charset="-78"/>
            </a:endParaRPr>
          </a:p>
          <a:p>
            <a:pPr marL="742950" lvl="1" indent="-285750" algn="just" rtl="1">
              <a:lnSpc>
                <a:spcPct val="400000"/>
              </a:lnSpc>
              <a:buClr>
                <a:srgbClr val="7030A0"/>
              </a:buClr>
              <a:buSzPct val="121000"/>
              <a:buFont typeface="Arial" panose="020B0604020202020204" pitchFamily="34" charset="0"/>
              <a:buChar char="•"/>
            </a:pPr>
            <a:r>
              <a:rPr lang="fa-IR" sz="1300" dirty="0">
                <a:latin typeface="Estedad SemiBold" panose="02000703000000000000" pitchFamily="2" charset="-78"/>
                <a:cs typeface="Estedad SemiBold" panose="02000703000000000000" pitchFamily="2" charset="-78"/>
              </a:rPr>
              <a:t> توپ دزدی هنگام دریبل و پاس ـ </a:t>
            </a:r>
            <a:r>
              <a:rPr lang="fa-IR" sz="1300" dirty="0" smtClean="0">
                <a:latin typeface="Estedad SemiBold" panose="02000703000000000000" pitchFamily="2" charset="-78"/>
                <a:cs typeface="Estedad SemiBold" panose="02000703000000000000" pitchFamily="2" charset="-78"/>
              </a:rPr>
              <a:t>بلوک کردن </a:t>
            </a:r>
            <a:r>
              <a:rPr lang="fa-IR" sz="1300" dirty="0">
                <a:latin typeface="Estedad SemiBold" panose="02000703000000000000" pitchFamily="2" charset="-78"/>
                <a:cs typeface="Estedad SemiBold" panose="02000703000000000000" pitchFamily="2" charset="-78"/>
              </a:rPr>
              <a:t>یا </a:t>
            </a:r>
            <a:r>
              <a:rPr lang="fa-IR" sz="1300" dirty="0" smtClean="0">
                <a:latin typeface="Estedad SemiBold" panose="02000703000000000000" pitchFamily="2" charset="-78"/>
                <a:cs typeface="Estedad SemiBold" panose="02000703000000000000" pitchFamily="2" charset="-78"/>
              </a:rPr>
              <a:t>سد کردن </a:t>
            </a:r>
            <a:r>
              <a:rPr lang="fa-IR" sz="1300" dirty="0">
                <a:latin typeface="Estedad SemiBold" panose="02000703000000000000" pitchFamily="2" charset="-78"/>
                <a:cs typeface="Estedad SemiBold" panose="02000703000000000000" pitchFamily="2" charset="-78"/>
              </a:rPr>
              <a:t>توپ</a:t>
            </a:r>
          </a:p>
          <a:p>
            <a:pPr marL="742950" lvl="1" indent="-285750" algn="just" rtl="1">
              <a:lnSpc>
                <a:spcPct val="400000"/>
              </a:lnSpc>
              <a:buClr>
                <a:srgbClr val="7030A0"/>
              </a:buClr>
              <a:buSzPct val="121000"/>
              <a:buFont typeface="Arial" panose="020B0604020202020204" pitchFamily="34" charset="0"/>
              <a:buChar char="•"/>
            </a:pPr>
            <a:r>
              <a:rPr lang="fa-IR" sz="1300" dirty="0">
                <a:latin typeface="Estedad SemiBold" panose="02000703000000000000" pitchFamily="2" charset="-78"/>
                <a:cs typeface="Estedad SemiBold" panose="02000703000000000000" pitchFamily="2" charset="-78"/>
              </a:rPr>
              <a:t> کنترل مهاجم</a:t>
            </a:r>
          </a:p>
          <a:p>
            <a:pPr marL="742950" lvl="1" indent="-285750" algn="just" rtl="1">
              <a:lnSpc>
                <a:spcPct val="400000"/>
              </a:lnSpc>
              <a:buClr>
                <a:srgbClr val="7030A0"/>
              </a:buClr>
              <a:buSzPct val="121000"/>
              <a:buFont typeface="Arial" panose="020B0604020202020204" pitchFamily="34" charset="0"/>
              <a:buChar char="•"/>
            </a:pPr>
            <a:r>
              <a:rPr lang="fa-IR" sz="1300" dirty="0">
                <a:latin typeface="Estedad SemiBold" panose="02000703000000000000" pitchFamily="2" charset="-78"/>
                <a:cs typeface="Estedad SemiBold" panose="02000703000000000000" pitchFamily="2" charset="-78"/>
              </a:rPr>
              <a:t> پیشگیری از ضد حمله</a:t>
            </a:r>
          </a:p>
        </p:txBody>
      </p:sp>
    </p:spTree>
    <p:extLst>
      <p:ext uri="{BB962C8B-B14F-4D97-AF65-F5344CB8AC3E}">
        <p14:creationId xmlns:p14="http://schemas.microsoft.com/office/powerpoint/2010/main" val="30207051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83</a:t>
            </a:fld>
            <a:endParaRPr lang="en-US" dirty="0"/>
          </a:p>
        </p:txBody>
      </p:sp>
      <p:sp>
        <p:nvSpPr>
          <p:cNvPr id="7" name="TextBox 6"/>
          <p:cNvSpPr txBox="1"/>
          <p:nvPr/>
        </p:nvSpPr>
        <p:spPr>
          <a:xfrm>
            <a:off x="4343400" y="832455"/>
            <a:ext cx="7277100" cy="3693319"/>
          </a:xfrm>
          <a:prstGeom prst="rect">
            <a:avLst/>
          </a:prstGeom>
          <a:noFill/>
        </p:spPr>
        <p:txBody>
          <a:bodyPr wrap="square" rtlCol="0">
            <a:spAutoFit/>
          </a:bodyPr>
          <a:lstStyle/>
          <a:p>
            <a:pPr algn="just" rtl="1">
              <a:lnSpc>
                <a:spcPct val="450000"/>
              </a:lnSpc>
              <a:buClr>
                <a:srgbClr val="7030A0"/>
              </a:buClr>
              <a:buSzPct val="120000"/>
            </a:pPr>
            <a:r>
              <a:rPr lang="fa-IR" sz="1300" dirty="0">
                <a:latin typeface="Estedad SemiBold" panose="02000703000000000000" pitchFamily="2" charset="-78"/>
                <a:cs typeface="Estedad SemiBold" panose="02000703000000000000" pitchFamily="2" charset="-78"/>
              </a:rPr>
              <a:t>پاها باید </a:t>
            </a:r>
            <a:r>
              <a:rPr lang="fa-IR" sz="1300" dirty="0" smtClean="0">
                <a:latin typeface="Estedad SemiBold" panose="02000703000000000000" pitchFamily="2" charset="-78"/>
                <a:cs typeface="Estedad SemiBold" panose="02000703000000000000" pitchFamily="2" charset="-78"/>
              </a:rPr>
              <a:t>به اندازه </a:t>
            </a:r>
            <a:r>
              <a:rPr lang="fa-IR" sz="1300" dirty="0">
                <a:latin typeface="Estedad SemiBold" panose="02000703000000000000" pitchFamily="2" charset="-78"/>
                <a:cs typeface="Estedad SemiBold" panose="02000703000000000000" pitchFamily="2" charset="-78"/>
              </a:rPr>
              <a:t>عرض </a:t>
            </a:r>
            <a:r>
              <a:rPr lang="fa-IR" sz="1300" dirty="0" smtClean="0">
                <a:latin typeface="Estedad SemiBold" panose="02000703000000000000" pitchFamily="2" charset="-78"/>
                <a:cs typeface="Estedad SemiBold" panose="02000703000000000000" pitchFamily="2" charset="-78"/>
              </a:rPr>
              <a:t>شانه ها </a:t>
            </a:r>
            <a:r>
              <a:rPr lang="fa-IR" sz="1300" dirty="0">
                <a:latin typeface="Estedad SemiBold" panose="02000703000000000000" pitchFamily="2" charset="-78"/>
                <a:cs typeface="Estedad SemiBold" panose="02000703000000000000" pitchFamily="2" charset="-78"/>
              </a:rPr>
              <a:t>باز باشند، زانوها </a:t>
            </a:r>
            <a:r>
              <a:rPr lang="fa-IR" sz="1300" dirty="0" smtClean="0">
                <a:latin typeface="Estedad SemiBold" panose="02000703000000000000" pitchFamily="2" charset="-78"/>
                <a:cs typeface="Estedad SemiBold" panose="02000703000000000000" pitchFamily="2" charset="-78"/>
              </a:rPr>
              <a:t>کمی خمیده و </a:t>
            </a:r>
            <a:r>
              <a:rPr lang="fa-IR" sz="1300" dirty="0">
                <a:latin typeface="Estedad SemiBold" panose="02000703000000000000" pitchFamily="2" charset="-78"/>
                <a:cs typeface="Estedad SemiBold" panose="02000703000000000000" pitchFamily="2" charset="-78"/>
              </a:rPr>
              <a:t>وزن بدن روی پاها توزیع شود. </a:t>
            </a:r>
            <a:r>
              <a:rPr lang="fa-IR" sz="1300" dirty="0" smtClean="0">
                <a:latin typeface="Estedad SemiBold" panose="02000703000000000000" pitchFamily="2" charset="-78"/>
                <a:cs typeface="Estedad SemiBold" panose="02000703000000000000" pitchFamily="2" charset="-78"/>
              </a:rPr>
              <a:t>بالا تنه </a:t>
            </a:r>
            <a:r>
              <a:rPr lang="fa-IR" sz="1300" dirty="0">
                <a:latin typeface="Estedad SemiBold" panose="02000703000000000000" pitchFamily="2" charset="-78"/>
                <a:cs typeface="Estedad SemiBold" panose="02000703000000000000" pitchFamily="2" charset="-78"/>
              </a:rPr>
              <a:t>راست نگه داشته شده </a:t>
            </a:r>
            <a:r>
              <a:rPr lang="fa-IR" sz="1300" dirty="0" smtClean="0">
                <a:latin typeface="Estedad SemiBold" panose="02000703000000000000" pitchFamily="2" charset="-78"/>
                <a:cs typeface="Estedad SemiBold" panose="02000703000000000000" pitchFamily="2" charset="-78"/>
              </a:rPr>
              <a:t>و از </a:t>
            </a:r>
            <a:r>
              <a:rPr lang="fa-IR" sz="1300" dirty="0">
                <a:latin typeface="Estedad SemiBold" panose="02000703000000000000" pitchFamily="2" charset="-78"/>
                <a:cs typeface="Estedad SemiBold" panose="02000703000000000000" pitchFamily="2" charset="-78"/>
              </a:rPr>
              <a:t>مفصل ران کمی به سمت جلو خم میشود، سر </a:t>
            </a:r>
            <a:r>
              <a:rPr lang="fa-IR" sz="1300" dirty="0" smtClean="0">
                <a:latin typeface="Estedad SemiBold" panose="02000703000000000000" pitchFamily="2" charset="-78"/>
                <a:cs typeface="Estedad SemiBold" panose="02000703000000000000" pitchFamily="2" charset="-78"/>
              </a:rPr>
              <a:t>بالا </a:t>
            </a:r>
            <a:r>
              <a:rPr lang="fa-IR" sz="1300" dirty="0">
                <a:latin typeface="Estedad SemiBold" panose="02000703000000000000" pitchFamily="2" charset="-78"/>
                <a:cs typeface="Estedad SemiBold" panose="02000703000000000000" pitchFamily="2" charset="-78"/>
              </a:rPr>
              <a:t>نگه </a:t>
            </a:r>
            <a:r>
              <a:rPr lang="fa-IR" sz="1300" dirty="0" smtClean="0">
                <a:latin typeface="Estedad SemiBold" panose="02000703000000000000" pitchFamily="2" charset="-78"/>
                <a:cs typeface="Estedad SemiBold" panose="02000703000000000000" pitchFamily="2" charset="-78"/>
              </a:rPr>
              <a:t>داشته میشود </a:t>
            </a:r>
            <a:r>
              <a:rPr lang="fa-IR" sz="1300" dirty="0">
                <a:latin typeface="Estedad SemiBold" panose="02000703000000000000" pitchFamily="2" charset="-78"/>
                <a:cs typeface="Estedad SemiBold" panose="02000703000000000000" pitchFamily="2" charset="-78"/>
              </a:rPr>
              <a:t>و باید حرکات مهاجم و یار توپ </a:t>
            </a:r>
            <a:r>
              <a:rPr lang="fa-IR" sz="1300" dirty="0" smtClean="0">
                <a:latin typeface="Estedad SemiBold" panose="02000703000000000000" pitchFamily="2" charset="-78"/>
                <a:cs typeface="Estedad SemiBold" panose="02000703000000000000" pitchFamily="2" charset="-78"/>
              </a:rPr>
              <a:t>دار کاملا زیر </a:t>
            </a:r>
            <a:r>
              <a:rPr lang="fa-IR" sz="1300" dirty="0">
                <a:latin typeface="Estedad SemiBold" panose="02000703000000000000" pitchFamily="2" charset="-78"/>
                <a:cs typeface="Estedad SemiBold" panose="02000703000000000000" pitchFamily="2" charset="-78"/>
              </a:rPr>
              <a:t>نظر </a:t>
            </a:r>
            <a:r>
              <a:rPr lang="fa-IR" sz="1300" dirty="0" smtClean="0">
                <a:latin typeface="Estedad SemiBold" panose="02000703000000000000" pitchFamily="2" charset="-78"/>
                <a:cs typeface="Estedad SemiBold" panose="02000703000000000000" pitchFamily="2" charset="-78"/>
              </a:rPr>
              <a:t>گرفته شود</a:t>
            </a:r>
            <a:r>
              <a:rPr lang="fa-IR" sz="1300" dirty="0">
                <a:latin typeface="Estedad SemiBold" panose="02000703000000000000" pitchFamily="2" charset="-78"/>
                <a:cs typeface="Estedad SemiBold" panose="02000703000000000000" pitchFamily="2" charset="-78"/>
              </a:rPr>
              <a:t>. دستها در ارتفاع </a:t>
            </a:r>
            <a:r>
              <a:rPr lang="fa-IR" sz="1300" dirty="0" smtClean="0">
                <a:latin typeface="Estedad SemiBold" panose="02000703000000000000" pitchFamily="2" charset="-78"/>
                <a:cs typeface="Estedad SemiBold" panose="02000703000000000000" pitchFamily="2" charset="-78"/>
              </a:rPr>
              <a:t>شانه ها </a:t>
            </a:r>
            <a:r>
              <a:rPr lang="fa-IR" sz="1300" dirty="0">
                <a:latin typeface="Estedad SemiBold" panose="02000703000000000000" pitchFamily="2" charset="-78"/>
                <a:cs typeface="Estedad SemiBold" panose="02000703000000000000" pitchFamily="2" charset="-78"/>
              </a:rPr>
              <a:t>و </a:t>
            </a:r>
            <a:r>
              <a:rPr lang="fa-IR" sz="1300" dirty="0" smtClean="0">
                <a:latin typeface="Estedad SemiBold" panose="02000703000000000000" pitchFamily="2" charset="-78"/>
                <a:cs typeface="Estedad SemiBold" panose="02000703000000000000" pitchFamily="2" charset="-78"/>
              </a:rPr>
              <a:t>بالاتر </a:t>
            </a:r>
            <a:r>
              <a:rPr lang="fa-IR" sz="1300" dirty="0">
                <a:latin typeface="Estedad SemiBold" panose="02000703000000000000" pitchFamily="2" charset="-78"/>
                <a:cs typeface="Estedad SemiBold" panose="02000703000000000000" pitchFamily="2" charset="-78"/>
              </a:rPr>
              <a:t>در حالتی که کمی </a:t>
            </a:r>
            <a:r>
              <a:rPr lang="fa-IR" sz="1300" dirty="0" smtClean="0">
                <a:latin typeface="Estedad SemiBold" panose="02000703000000000000" pitchFamily="2" charset="-78"/>
                <a:cs typeface="Estedad SemiBold" panose="02000703000000000000" pitchFamily="2" charset="-78"/>
              </a:rPr>
              <a:t>بیشتر از </a:t>
            </a:r>
            <a:r>
              <a:rPr lang="fa-IR" sz="1300" dirty="0">
                <a:latin typeface="Estedad SemiBold" panose="02000703000000000000" pitchFamily="2" charset="-78"/>
                <a:cs typeface="Estedad SemiBold" panose="02000703000000000000" pitchFamily="2" charset="-78"/>
              </a:rPr>
              <a:t>عرض </a:t>
            </a:r>
            <a:r>
              <a:rPr lang="fa-IR" sz="1300" dirty="0" smtClean="0">
                <a:latin typeface="Estedad SemiBold" panose="02000703000000000000" pitchFamily="2" charset="-78"/>
                <a:cs typeface="Estedad SemiBold" panose="02000703000000000000" pitchFamily="2" charset="-78"/>
              </a:rPr>
              <a:t>شانه ها </a:t>
            </a:r>
            <a:r>
              <a:rPr lang="fa-IR" sz="1300" dirty="0">
                <a:latin typeface="Estedad SemiBold" panose="02000703000000000000" pitchFamily="2" charset="-78"/>
                <a:cs typeface="Estedad SemiBold" panose="02000703000000000000" pitchFamily="2" charset="-78"/>
              </a:rPr>
              <a:t>باز هست، نگه داشته میشود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
        <p:nvSpPr>
          <p:cNvPr id="6" name="TextBox 5"/>
          <p:cNvSpPr txBox="1"/>
          <p:nvPr/>
        </p:nvSpPr>
        <p:spPr>
          <a:xfrm>
            <a:off x="8559800" y="454601"/>
            <a:ext cx="3289808" cy="400110"/>
          </a:xfrm>
          <a:prstGeom prst="rect">
            <a:avLst/>
          </a:prstGeom>
          <a:noFill/>
        </p:spPr>
        <p:txBody>
          <a:bodyPr wrap="square" rtlCol="0">
            <a:spAutoFit/>
          </a:bodyPr>
          <a:lstStyle/>
          <a:p>
            <a:pPr algn="just" rtl="1"/>
            <a:r>
              <a:rPr lang="fa-IR" sz="2000" dirty="0" smtClean="0">
                <a:solidFill>
                  <a:schemeClr val="accent3"/>
                </a:solidFill>
                <a:latin typeface="Estedad SemiBold" panose="02000703000000000000" pitchFamily="2" charset="-78"/>
                <a:cs typeface="Estedad SemiBold" panose="02000703000000000000" pitchFamily="2" charset="-78"/>
              </a:rPr>
              <a:t>نحوه ایستادن در دفاع</a:t>
            </a:r>
            <a:endParaRPr lang="fa-IR" sz="2000" dirty="0">
              <a:solidFill>
                <a:schemeClr val="accent3"/>
              </a:solidFill>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99" y="425026"/>
            <a:ext cx="3456403" cy="6030320"/>
          </a:xfrm>
          <a:prstGeom prst="rect">
            <a:avLst/>
          </a:prstGeom>
        </p:spPr>
      </p:pic>
    </p:spTree>
    <p:extLst>
      <p:ext uri="{BB962C8B-B14F-4D97-AF65-F5344CB8AC3E}">
        <p14:creationId xmlns:p14="http://schemas.microsoft.com/office/powerpoint/2010/main" val="37407208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399494" y="180750"/>
            <a:ext cx="2595656"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حالت دفاع از طرفین</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61" y="1669956"/>
            <a:ext cx="10067925" cy="3571875"/>
          </a:xfrm>
          <a:prstGeom prst="rect">
            <a:avLst/>
          </a:prstGeom>
        </p:spPr>
      </p:pic>
    </p:spTree>
    <p:extLst>
      <p:ext uri="{BB962C8B-B14F-4D97-AF65-F5344CB8AC3E}">
        <p14:creationId xmlns:p14="http://schemas.microsoft.com/office/powerpoint/2010/main" val="4149684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399494" y="180750"/>
            <a:ext cx="2595656"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حالت و گارد دفاع از </a:t>
            </a:r>
            <a:r>
              <a:rPr lang="fa-IR" sz="1200" dirty="0" smtClean="0">
                <a:latin typeface="Estedad SemiBold" panose="02000703000000000000" pitchFamily="2" charset="-78"/>
                <a:cs typeface="Estedad SemiBold" panose="02000703000000000000" pitchFamily="2" charset="-78"/>
              </a:rPr>
              <a:t>روبه رو</a:t>
            </a:r>
            <a:endParaRPr lang="fa-IR" sz="1200" dirty="0">
              <a:latin typeface="Estedad SemiBold" panose="02000703000000000000" pitchFamily="2" charset="-78"/>
              <a:cs typeface="Estedad SemiBold" panose="02000703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439" y="1378323"/>
            <a:ext cx="10172700" cy="4343400"/>
          </a:xfrm>
          <a:prstGeom prst="rect">
            <a:avLst/>
          </a:prstGeom>
        </p:spPr>
      </p:pic>
    </p:spTree>
    <p:extLst>
      <p:ext uri="{BB962C8B-B14F-4D97-AF65-F5344CB8AC3E}">
        <p14:creationId xmlns:p14="http://schemas.microsoft.com/office/powerpoint/2010/main" val="4728234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9117106" y="180750"/>
            <a:ext cx="2878044" cy="5685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latin typeface="Estedad SemiBold" panose="02000703000000000000" pitchFamily="2" charset="-78"/>
                <a:cs typeface="Estedad SemiBold" panose="02000703000000000000" pitchFamily="2" charset="-78"/>
              </a:rPr>
              <a:t>حالت دفاع از </a:t>
            </a:r>
            <a:r>
              <a:rPr lang="fa-IR" sz="1200" dirty="0" smtClean="0">
                <a:latin typeface="Estedad SemiBold" panose="02000703000000000000" pitchFamily="2" charset="-78"/>
                <a:cs typeface="Estedad SemiBold" panose="02000703000000000000" pitchFamily="2" charset="-78"/>
              </a:rPr>
              <a:t>روبه رو (دفاع </a:t>
            </a:r>
            <a:r>
              <a:rPr lang="fa-IR" sz="1200" dirty="0">
                <a:latin typeface="Estedad SemiBold" panose="02000703000000000000" pitchFamily="2" charset="-78"/>
                <a:cs typeface="Estedad SemiBold" panose="02000703000000000000" pitchFamily="2" charset="-78"/>
              </a:rPr>
              <a:t>من تو </a:t>
            </a:r>
            <a:r>
              <a:rPr lang="fa-IR" sz="1200" dirty="0" smtClean="0">
                <a:latin typeface="Estedad SemiBold" panose="02000703000000000000" pitchFamily="2" charset="-78"/>
                <a:cs typeface="Estedad SemiBold" panose="02000703000000000000" pitchFamily="2" charset="-78"/>
              </a:rPr>
              <a:t>من)</a:t>
            </a:r>
            <a:endParaRPr lang="fa-IR" sz="1200" dirty="0">
              <a:latin typeface="Estedad SemiBold" panose="02000703000000000000" pitchFamily="2" charset="-78"/>
              <a:cs typeface="Estedad SemiBold" panose="02000703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45"/>
          <a:stretch/>
        </p:blipFill>
        <p:spPr>
          <a:xfrm>
            <a:off x="1696197" y="1506071"/>
            <a:ext cx="9001125" cy="4412876"/>
          </a:xfrm>
          <a:prstGeom prst="rect">
            <a:avLst/>
          </a:prstGeom>
        </p:spPr>
      </p:pic>
    </p:spTree>
    <p:extLst>
      <p:ext uri="{BB962C8B-B14F-4D97-AF65-F5344CB8AC3E}">
        <p14:creationId xmlns:p14="http://schemas.microsoft.com/office/powerpoint/2010/main" val="1901643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87</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سد کردن در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989" y="1119189"/>
            <a:ext cx="11108725" cy="1692771"/>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مقابله بدن به بدن که از حرکت </a:t>
            </a:r>
            <a:r>
              <a:rPr lang="fa-IR" sz="1300" dirty="0" smtClean="0">
                <a:latin typeface="Estedad SemiBold" panose="02000703000000000000" pitchFamily="2" charset="-78"/>
                <a:cs typeface="Estedad SemiBold" panose="02000703000000000000" pitchFamily="2" charset="-78"/>
              </a:rPr>
              <a:t>تهاجمی حریف </a:t>
            </a:r>
            <a:r>
              <a:rPr lang="fa-IR" sz="1300" dirty="0">
                <a:latin typeface="Estedad SemiBold" panose="02000703000000000000" pitchFamily="2" charset="-78"/>
                <a:cs typeface="Estedad SemiBold" panose="02000703000000000000" pitchFamily="2" charset="-78"/>
              </a:rPr>
              <a:t>جلوگیری میکند، </a:t>
            </a:r>
            <a:r>
              <a:rPr lang="fa-IR" sz="1300" dirty="0" smtClean="0">
                <a:latin typeface="Estedad SemiBold" panose="02000703000000000000" pitchFamily="2" charset="-78"/>
                <a:cs typeface="Estedad SemiBold" panose="02000703000000000000" pitchFamily="2" charset="-78"/>
              </a:rPr>
              <a:t>سد کردن </a:t>
            </a:r>
            <a:r>
              <a:rPr lang="fa-IR" sz="1300" dirty="0">
                <a:latin typeface="Estedad SemiBold" panose="02000703000000000000" pitchFamily="2" charset="-78"/>
                <a:cs typeface="Estedad SemiBold" panose="02000703000000000000" pitchFamily="2" charset="-78"/>
              </a:rPr>
              <a:t>نام دارد</a:t>
            </a:r>
            <a:r>
              <a:rPr lang="fa-IR" sz="1300" dirty="0" smtClean="0">
                <a:latin typeface="Estedad SemiBold" panose="02000703000000000000" pitchFamily="2" charset="-78"/>
                <a:cs typeface="Estedad SemiBold" panose="02000703000000000000" pitchFamily="2" charset="-78"/>
              </a:rPr>
              <a:t>. در </a:t>
            </a:r>
            <a:r>
              <a:rPr lang="fa-IR" sz="1300" dirty="0">
                <a:latin typeface="Estedad SemiBold" panose="02000703000000000000" pitchFamily="2" charset="-78"/>
                <a:cs typeface="Estedad SemiBold" panose="02000703000000000000" pitchFamily="2" charset="-78"/>
              </a:rPr>
              <a:t>حین اجرا اگر تمام فعالیت خود را تنها روی بازیکن حریف و با خطا، انجام دهید </a:t>
            </a:r>
            <a:r>
              <a:rPr lang="fa-IR" sz="1300" dirty="0" smtClean="0">
                <a:latin typeface="Estedad SemiBold" panose="02000703000000000000" pitchFamily="2" charset="-78"/>
                <a:cs typeface="Estedad SemiBold" panose="02000703000000000000" pitchFamily="2" charset="-78"/>
              </a:rPr>
              <a:t>پی در پی جریمه خواهید شد.</a:t>
            </a:r>
            <a:endParaRPr lang="fa-IR" sz="1300" dirty="0">
              <a:latin typeface="Estedad SemiBold" panose="02000703000000000000" pitchFamily="2" charset="-78"/>
              <a:cs typeface="Estedad SemiBold" panose="02000703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851" y="2811960"/>
            <a:ext cx="5715000" cy="3810000"/>
          </a:xfrm>
          <a:prstGeom prst="rect">
            <a:avLst/>
          </a:prstGeom>
        </p:spPr>
      </p:pic>
    </p:spTree>
    <p:extLst>
      <p:ext uri="{BB962C8B-B14F-4D97-AF65-F5344CB8AC3E}">
        <p14:creationId xmlns:p14="http://schemas.microsoft.com/office/powerpoint/2010/main" val="28356647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88</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آسیب های رایج در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989" y="1119189"/>
            <a:ext cx="11108725" cy="2342949"/>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اگرچه در اين ورزش عمدتا بازيكنان از </a:t>
            </a:r>
            <a:r>
              <a:rPr lang="fa-IR" sz="1300" dirty="0" smtClean="0">
                <a:latin typeface="Estedad SemiBold" panose="02000703000000000000" pitchFamily="2" charset="-78"/>
                <a:cs typeface="Estedad SemiBold" panose="02000703000000000000" pitchFamily="2" charset="-78"/>
              </a:rPr>
              <a:t>دست</a:t>
            </a:r>
            <a:r>
              <a:rPr lang="en-US" sz="1300" dirty="0" smtClean="0">
                <a:latin typeface="Estedad SemiBold" panose="02000703000000000000" pitchFamily="2" charset="-78"/>
                <a:cs typeface="Estedad SemiBold" panose="02000703000000000000" pitchFamily="2" charset="-78"/>
              </a:rPr>
              <a:t> </a:t>
            </a:r>
            <a:r>
              <a:rPr lang="fa-IR" sz="1300" dirty="0" smtClean="0">
                <a:latin typeface="Estedad SemiBold" panose="02000703000000000000" pitchFamily="2" charset="-78"/>
                <a:cs typeface="Estedad SemiBold" panose="02000703000000000000" pitchFamily="2" charset="-78"/>
              </a:rPr>
              <a:t>‌ها</a:t>
            </a:r>
            <a:r>
              <a:rPr lang="fa-IR" sz="1300" dirty="0">
                <a:latin typeface="Estedad SemiBold" panose="02000703000000000000" pitchFamily="2" charset="-78"/>
                <a:cs typeface="Estedad SemiBold" panose="02000703000000000000" pitchFamily="2" charset="-78"/>
              </a:rPr>
              <a:t>ی</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خود </a:t>
            </a:r>
            <a:r>
              <a:rPr lang="fa-IR" sz="1300" dirty="0" smtClean="0">
                <a:latin typeface="Estedad SemiBold" panose="02000703000000000000" pitchFamily="2" charset="-78"/>
                <a:cs typeface="Estedad SemiBold" panose="02000703000000000000" pitchFamily="2" charset="-78"/>
              </a:rPr>
              <a:t>برای پاس‌ كاری </a:t>
            </a:r>
            <a:r>
              <a:rPr lang="fa-IR" sz="1300" dirty="0">
                <a:latin typeface="Estedad SemiBold" panose="02000703000000000000" pitchFamily="2" charset="-78"/>
                <a:cs typeface="Estedad SemiBold" panose="02000703000000000000" pitchFamily="2" charset="-78"/>
              </a:rPr>
              <a:t>توپ استفاده می كنند، ولی جالب است بدانيد كه </a:t>
            </a:r>
            <a:r>
              <a:rPr lang="fa-IR" sz="1300" dirty="0" smtClean="0">
                <a:latin typeface="Estedad SemiBold" panose="02000703000000000000" pitchFamily="2" charset="-78"/>
                <a:cs typeface="Estedad SemiBold" panose="02000703000000000000" pitchFamily="2" charset="-78"/>
              </a:rPr>
              <a:t>آسيب‌ های </a:t>
            </a:r>
            <a:r>
              <a:rPr lang="fa-IR" sz="1300" dirty="0">
                <a:latin typeface="Estedad SemiBold" panose="02000703000000000000" pitchFamily="2" charset="-78"/>
                <a:cs typeface="Estedad SemiBold" panose="02000703000000000000" pitchFamily="2" charset="-78"/>
              </a:rPr>
              <a:t>اين رشته بيشتر در اندام تحتانی ايجاد می شود. طبق تحقيقات انجام شده، بيشتر از </a:t>
            </a:r>
            <a:r>
              <a:rPr lang="fa-IR" sz="1300" dirty="0">
                <a:solidFill>
                  <a:srgbClr val="FF0000"/>
                </a:solidFill>
                <a:latin typeface="Estedad SemiBold" panose="02000703000000000000" pitchFamily="2" charset="-78"/>
                <a:cs typeface="Estedad SemiBold" panose="02000703000000000000" pitchFamily="2" charset="-78"/>
              </a:rPr>
              <a:t>50</a:t>
            </a:r>
            <a:r>
              <a:rPr lang="fa-IR" sz="1300" dirty="0">
                <a:latin typeface="Estedad SemiBold" panose="02000703000000000000" pitchFamily="2" charset="-78"/>
                <a:cs typeface="Estedad SemiBold" panose="02000703000000000000" pitchFamily="2" charset="-78"/>
              </a:rPr>
              <a:t> درصد </a:t>
            </a:r>
            <a:r>
              <a:rPr lang="fa-IR" sz="1300" dirty="0" smtClean="0">
                <a:latin typeface="Estedad SemiBold" panose="02000703000000000000" pitchFamily="2" charset="-78"/>
                <a:cs typeface="Estedad SemiBold" panose="02000703000000000000" pitchFamily="2" charset="-78"/>
              </a:rPr>
              <a:t>آسيب ‌های </a:t>
            </a:r>
            <a:r>
              <a:rPr lang="fa-IR" sz="1300" dirty="0">
                <a:latin typeface="Estedad SemiBold" panose="02000703000000000000" pitchFamily="2" charset="-78"/>
                <a:cs typeface="Estedad SemiBold" panose="02000703000000000000" pitchFamily="2" charset="-78"/>
              </a:rPr>
              <a:t>ورزشی در رشته هندبال در ناحيه پاها است. شايد علت اين </a:t>
            </a:r>
            <a:r>
              <a:rPr lang="fa-IR" sz="1300" dirty="0" smtClean="0">
                <a:latin typeface="Estedad SemiBold" panose="02000703000000000000" pitchFamily="2" charset="-78"/>
                <a:cs typeface="Estedad SemiBold" panose="02000703000000000000" pitchFamily="2" charset="-78"/>
              </a:rPr>
              <a:t>آسيب ‌ها </a:t>
            </a:r>
            <a:r>
              <a:rPr lang="fa-IR" sz="1300" dirty="0">
                <a:latin typeface="Estedad SemiBold" panose="02000703000000000000" pitchFamily="2" charset="-78"/>
                <a:cs typeface="Estedad SemiBold" panose="02000703000000000000" pitchFamily="2" charset="-78"/>
              </a:rPr>
              <a:t>دويدن و </a:t>
            </a:r>
            <a:r>
              <a:rPr lang="fa-IR" sz="1300" dirty="0" smtClean="0">
                <a:latin typeface="Estedad SemiBold" panose="02000703000000000000" pitchFamily="2" charset="-78"/>
                <a:cs typeface="Estedad SemiBold" panose="02000703000000000000" pitchFamily="2" charset="-78"/>
              </a:rPr>
              <a:t>پرش ‌های </a:t>
            </a:r>
            <a:r>
              <a:rPr lang="fa-IR" sz="1300" dirty="0">
                <a:latin typeface="Estedad SemiBold" panose="02000703000000000000" pitchFamily="2" charset="-78"/>
                <a:cs typeface="Estedad SemiBold" panose="02000703000000000000" pitchFamily="2" charset="-78"/>
              </a:rPr>
              <a:t>سريعی است كه بازيكن بايد در طول بازی هندبال داشته باشد. </a:t>
            </a:r>
            <a:r>
              <a:rPr lang="fa-IR" sz="1300" dirty="0" smtClean="0">
                <a:latin typeface="Estedad SemiBold" panose="02000703000000000000" pitchFamily="2" charset="-78"/>
                <a:cs typeface="Estedad SemiBold" panose="02000703000000000000" pitchFamily="2" charset="-78"/>
              </a:rPr>
              <a:t>در ادامه مهم ‌ترين آسيب‌ها در اين ورزش معرفی میشود.</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6368402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89</a:t>
            </a:fld>
            <a:endParaRPr lang="en-US" dirty="0"/>
          </a:p>
        </p:txBody>
      </p:sp>
      <p:graphicFrame>
        <p:nvGraphicFramePr>
          <p:cNvPr id="3" name="Diagram 2"/>
          <p:cNvGraphicFramePr/>
          <p:nvPr>
            <p:extLst>
              <p:ext uri="{D42A27DB-BD31-4B8C-83A1-F6EECF244321}">
                <p14:modId xmlns:p14="http://schemas.microsoft.com/office/powerpoint/2010/main" val="2501041534"/>
              </p:ext>
            </p:extLst>
          </p:nvPr>
        </p:nvGraphicFramePr>
        <p:xfrm>
          <a:off x="2082800" y="800100"/>
          <a:ext cx="8801100" cy="5058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0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
        <p:nvSpPr>
          <p:cNvPr id="5" name="TextBox 4"/>
          <p:cNvSpPr txBox="1"/>
          <p:nvPr/>
        </p:nvSpPr>
        <p:spPr>
          <a:xfrm>
            <a:off x="7265774" y="637961"/>
            <a:ext cx="418894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ورود هندبال به ایران</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1800" y="1038071"/>
            <a:ext cx="11035271" cy="4093428"/>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در سال </a:t>
            </a:r>
            <a:r>
              <a:rPr lang="fa-IR" sz="1300" dirty="0">
                <a:solidFill>
                  <a:srgbClr val="FF0000"/>
                </a:solidFill>
                <a:latin typeface="Estedad SemiBold" panose="02000703000000000000" pitchFamily="2" charset="-78"/>
                <a:cs typeface="Estedad SemiBold" panose="02000703000000000000" pitchFamily="2" charset="-78"/>
              </a:rPr>
              <a:t>1344</a:t>
            </a:r>
            <a:r>
              <a:rPr lang="fa-IR" sz="1300" dirty="0">
                <a:latin typeface="Estedad SemiBold" panose="02000703000000000000" pitchFamily="2" charset="-78"/>
                <a:cs typeface="Estedad SemiBold" panose="02000703000000000000" pitchFamily="2" charset="-78"/>
              </a:rPr>
              <a:t> دکتر امير تاش پس از پايان تحصيلات دوره ليسانس در رشته تربيت بدنی و ورزش در فرانسه به ايران بازگشت و گفتگوها و اقدامات اوليه ای را جهت تاسيس فدراسيون هندبال ايران از طريق کميته ملی المپيک آغاز کرد. مدارک لازم نيز از فدراسيون بين المللی هندبال گرفته شد تا از اين طريق، مقدمات پيدايش ورزش هندبال </a:t>
            </a:r>
            <a:r>
              <a:rPr lang="fa-IR" sz="1300" dirty="0">
                <a:solidFill>
                  <a:srgbClr val="FF0000"/>
                </a:solidFill>
                <a:latin typeface="Estedad SemiBold" panose="02000703000000000000" pitchFamily="2" charset="-78"/>
                <a:cs typeface="Estedad SemiBold" panose="02000703000000000000" pitchFamily="2" charset="-78"/>
              </a:rPr>
              <a:t>7</a:t>
            </a:r>
            <a:r>
              <a:rPr lang="fa-IR" sz="1300" dirty="0">
                <a:latin typeface="Estedad SemiBold" panose="02000703000000000000" pitchFamily="2" charset="-78"/>
                <a:cs typeface="Estedad SemiBold" panose="02000703000000000000" pitchFamily="2" charset="-78"/>
              </a:rPr>
              <a:t> نفره در ايران فراهم شود، اما با تغييرات اداری در يک سال </a:t>
            </a:r>
            <a:r>
              <a:rPr lang="fa-IR" sz="1300" dirty="0" smtClean="0">
                <a:latin typeface="Estedad SemiBold" panose="02000703000000000000" pitchFamily="2" charset="-78"/>
                <a:cs typeface="Estedad SemiBold" panose="02000703000000000000" pitchFamily="2" charset="-78"/>
              </a:rPr>
              <a:t>بعد، </a:t>
            </a:r>
            <a:r>
              <a:rPr lang="fa-IR" sz="1300" dirty="0">
                <a:latin typeface="Estedad SemiBold" panose="02000703000000000000" pitchFamily="2" charset="-78"/>
                <a:cs typeface="Estedad SemiBold" panose="02000703000000000000" pitchFamily="2" charset="-78"/>
              </a:rPr>
              <a:t>در جلسه کنگره روسای تربيت بدنی و مديران فنی استان ها و </a:t>
            </a:r>
            <a:r>
              <a:rPr lang="fa-IR" sz="1300" dirty="0" smtClean="0">
                <a:latin typeface="Estedad SemiBold" panose="02000703000000000000" pitchFamily="2" charset="-78"/>
                <a:cs typeface="Estedad SemiBold" panose="02000703000000000000" pitchFamily="2" charset="-78"/>
              </a:rPr>
              <a:t>فرمانداری </a:t>
            </a:r>
            <a:r>
              <a:rPr lang="fa-IR" sz="1300" dirty="0">
                <a:latin typeface="Estedad SemiBold" panose="02000703000000000000" pitchFamily="2" charset="-78"/>
                <a:cs typeface="Estedad SemiBold" panose="02000703000000000000" pitchFamily="2" charset="-78"/>
              </a:rPr>
              <a:t>های کل ايران </a:t>
            </a:r>
            <a:r>
              <a:rPr lang="fa-IR" sz="1300" dirty="0" smtClean="0">
                <a:latin typeface="Estedad SemiBold" panose="02000703000000000000" pitchFamily="2" charset="-78"/>
                <a:cs typeface="Estedad SemiBold" panose="02000703000000000000" pitchFamily="2" charset="-78"/>
              </a:rPr>
              <a:t>دکتر </a:t>
            </a:r>
            <a:r>
              <a:rPr lang="fa-IR" sz="1300" dirty="0">
                <a:latin typeface="Estedad SemiBold" panose="02000703000000000000" pitchFamily="2" charset="-78"/>
                <a:cs typeface="Estedad SemiBold" panose="02000703000000000000" pitchFamily="2" charset="-78"/>
              </a:rPr>
              <a:t>اميرتاش شرح مبسوطی ارایه و اجرای هندبال در آموزشگاه های کشور را به کنگره پيشنهاد کرد، اما به علت آشنا نبودن شرکت کنندگان در کنگره با ورزش هندبال متاسفانه اين پيشنهاد به تصويب </a:t>
            </a:r>
            <a:r>
              <a:rPr lang="fa-IR" sz="1300" dirty="0" smtClean="0">
                <a:latin typeface="Estedad SemiBold" panose="02000703000000000000" pitchFamily="2" charset="-78"/>
                <a:cs typeface="Estedad SemiBold" panose="02000703000000000000" pitchFamily="2" charset="-78"/>
              </a:rPr>
              <a:t>نرسيد.</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9046766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90</a:t>
            </a:fld>
            <a:endParaRPr lang="en-US" dirty="0"/>
          </a:p>
        </p:txBody>
      </p:sp>
      <p:graphicFrame>
        <p:nvGraphicFramePr>
          <p:cNvPr id="2" name="Diagram 1"/>
          <p:cNvGraphicFramePr/>
          <p:nvPr>
            <p:extLst>
              <p:ext uri="{D42A27DB-BD31-4B8C-83A1-F6EECF244321}">
                <p14:modId xmlns:p14="http://schemas.microsoft.com/office/powerpoint/2010/main" val="1439434043"/>
              </p:ext>
            </p:extLst>
          </p:nvPr>
        </p:nvGraphicFramePr>
        <p:xfrm>
          <a:off x="1399987" y="220175"/>
          <a:ext cx="9586259" cy="639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5110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91</a:t>
            </a:fld>
            <a:endParaRPr lang="en-US" dirty="0"/>
          </a:p>
        </p:txBody>
      </p:sp>
      <p:sp>
        <p:nvSpPr>
          <p:cNvPr id="5" name="TextBox 4"/>
          <p:cNvSpPr txBox="1"/>
          <p:nvPr/>
        </p:nvSpPr>
        <p:spPr>
          <a:xfrm>
            <a:off x="4707924" y="637961"/>
            <a:ext cx="6746790" cy="400110"/>
          </a:xfrm>
          <a:prstGeom prst="rect">
            <a:avLst/>
          </a:prstGeom>
          <a:noFill/>
        </p:spPr>
        <p:txBody>
          <a:bodyPr wrap="square" rtlCol="0">
            <a:spAutoFit/>
          </a:bodyPr>
          <a:lstStyle>
            <a:defPPr>
              <a:defRPr lang="en-US"/>
            </a:defPPr>
            <a:lvl1pPr algn="r" rtl="1">
              <a:defRPr sz="2000">
                <a:solidFill>
                  <a:schemeClr val="accent3"/>
                </a:solidFill>
                <a:latin typeface="Estedad SemiBold" panose="02000703000000000000" pitchFamily="2" charset="-78"/>
                <a:cs typeface="Estedad SemiBold" panose="02000703000000000000" pitchFamily="2" charset="-78"/>
              </a:defRPr>
            </a:lvl1pPr>
          </a:lstStyle>
          <a:p>
            <a:r>
              <a:rPr lang="fa-IR" dirty="0" smtClean="0"/>
              <a:t>علل آسیب دیدگی در هندبال</a:t>
            </a:r>
            <a:endParaRPr lang="en-US" dirty="0"/>
          </a:p>
        </p:txBody>
      </p:sp>
      <p:sp>
        <p:nvSpPr>
          <p:cNvPr id="6" name="Rectangle 5"/>
          <p:cNvSpPr/>
          <p:nvPr/>
        </p:nvSpPr>
        <p:spPr>
          <a:xfrm>
            <a:off x="11454714" y="567725"/>
            <a:ext cx="737286" cy="481228"/>
          </a:xfrm>
          <a:prstGeom prst="rect">
            <a:avLst/>
          </a:prstGeom>
          <a:solidFill>
            <a:srgbClr val="8C3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5989" y="1119189"/>
            <a:ext cx="11108725" cy="3143168"/>
          </a:xfrm>
          <a:prstGeom prst="rect">
            <a:avLst/>
          </a:prstGeom>
          <a:noFill/>
        </p:spPr>
        <p:txBody>
          <a:bodyPr wrap="square" rtlCol="0">
            <a:spAutoFit/>
          </a:bodyPr>
          <a:lstStyle/>
          <a:p>
            <a:pPr algn="just" rtl="1">
              <a:lnSpc>
                <a:spcPct val="400000"/>
              </a:lnSpc>
            </a:pPr>
            <a:r>
              <a:rPr lang="fa-IR" sz="1300" dirty="0" smtClean="0">
                <a:latin typeface="Estedad SemiBold" panose="02000703000000000000" pitchFamily="2" charset="-78"/>
                <a:cs typeface="Estedad SemiBold" panose="02000703000000000000" pitchFamily="2" charset="-78"/>
              </a:rPr>
              <a:t>علت‌ های </a:t>
            </a:r>
            <a:r>
              <a:rPr lang="fa-IR" sz="1300" dirty="0">
                <a:latin typeface="Estedad SemiBold" panose="02000703000000000000" pitchFamily="2" charset="-78"/>
                <a:cs typeface="Estedad SemiBold" panose="02000703000000000000" pitchFamily="2" charset="-78"/>
              </a:rPr>
              <a:t>گوناگونی برای بروز اين آسيب‌ها در ورزش هندبال وجود دارد نداشتن </a:t>
            </a:r>
            <a:r>
              <a:rPr lang="fa-IR" sz="1300" dirty="0" smtClean="0">
                <a:latin typeface="Estedad SemiBold" panose="02000703000000000000" pitchFamily="2" charset="-78"/>
                <a:cs typeface="Estedad SemiBold" panose="02000703000000000000" pitchFamily="2" charset="-78"/>
              </a:rPr>
              <a:t>آمادگی </a:t>
            </a:r>
            <a:r>
              <a:rPr lang="fa-IR" sz="1300" dirty="0">
                <a:latin typeface="Estedad SemiBold" panose="02000703000000000000" pitchFamily="2" charset="-78"/>
                <a:cs typeface="Estedad SemiBold" panose="02000703000000000000" pitchFamily="2" charset="-78"/>
              </a:rPr>
              <a:t>جسمانی كافی </a:t>
            </a:r>
            <a:r>
              <a:rPr lang="fa-IR" sz="1300" dirty="0" smtClean="0">
                <a:latin typeface="Estedad SemiBold" panose="02000703000000000000" pitchFamily="2" charset="-78"/>
                <a:cs typeface="Estedad SemiBold" panose="02000703000000000000" pitchFamily="2" charset="-78"/>
              </a:rPr>
              <a:t>برای </a:t>
            </a:r>
            <a:r>
              <a:rPr lang="fa-IR" sz="1300" dirty="0">
                <a:latin typeface="Estedad SemiBold" panose="02000703000000000000" pitchFamily="2" charset="-78"/>
                <a:cs typeface="Estedad SemiBold" panose="02000703000000000000" pitchFamily="2" charset="-78"/>
              </a:rPr>
              <a:t>انجام اين ورزش از </a:t>
            </a:r>
            <a:r>
              <a:rPr lang="fa-IR" sz="1300" dirty="0" smtClean="0">
                <a:latin typeface="Estedad SemiBold" panose="02000703000000000000" pitchFamily="2" charset="-78"/>
                <a:cs typeface="Estedad SemiBold" panose="02000703000000000000" pitchFamily="2" charset="-78"/>
              </a:rPr>
              <a:t>مهم ‌ترين </a:t>
            </a:r>
            <a:r>
              <a:rPr lang="fa-IR" sz="1300" dirty="0">
                <a:latin typeface="Estedad SemiBold" panose="02000703000000000000" pitchFamily="2" charset="-78"/>
                <a:cs typeface="Estedad SemiBold" panose="02000703000000000000" pitchFamily="2" charset="-78"/>
              </a:rPr>
              <a:t>اين علل است. بيشتر ورزشكاران قبل از ورود به زمين بازی، بدن خود را به اندازه كافی گرم نمیكنند و در نتيجه فشار ناگهانی وارده بر عضلات، به آنها آسيب می رساند. بهتر است ورزشكاران قبل از شروع بازی، </a:t>
            </a:r>
            <a:r>
              <a:rPr lang="fa-IR" sz="1300" dirty="0" smtClean="0">
                <a:latin typeface="Estedad SemiBold" panose="02000703000000000000" pitchFamily="2" charset="-78"/>
                <a:cs typeface="Estedad SemiBold" panose="02000703000000000000" pitchFamily="2" charset="-78"/>
              </a:rPr>
              <a:t>نرمش‌ های </a:t>
            </a:r>
            <a:r>
              <a:rPr lang="fa-IR" sz="1300" dirty="0">
                <a:latin typeface="Estedad SemiBold" panose="02000703000000000000" pitchFamily="2" charset="-78"/>
                <a:cs typeface="Estedad SemiBold" panose="02000703000000000000" pitchFamily="2" charset="-78"/>
              </a:rPr>
              <a:t>لازم برای گرم كردن نواحی حساس مثل مچ پاها و </a:t>
            </a:r>
            <a:r>
              <a:rPr lang="fa-IR" sz="1300" dirty="0" smtClean="0">
                <a:latin typeface="Estedad SemiBold" panose="02000703000000000000" pitchFamily="2" charset="-78"/>
                <a:cs typeface="Estedad SemiBold" panose="02000703000000000000" pitchFamily="2" charset="-78"/>
              </a:rPr>
              <a:t>كتف ‌ها </a:t>
            </a:r>
            <a:r>
              <a:rPr lang="fa-IR" sz="1300" dirty="0">
                <a:latin typeface="Estedad SemiBold" panose="02000703000000000000" pitchFamily="2" charset="-78"/>
                <a:cs typeface="Estedad SemiBold" panose="02000703000000000000" pitchFamily="2" charset="-78"/>
              </a:rPr>
              <a:t>را انجام دهند. يكی ديگر از </a:t>
            </a:r>
            <a:r>
              <a:rPr lang="fa-IR" sz="1300" dirty="0" smtClean="0">
                <a:latin typeface="Estedad SemiBold" panose="02000703000000000000" pitchFamily="2" charset="-78"/>
                <a:cs typeface="Estedad SemiBold" panose="02000703000000000000" pitchFamily="2" charset="-78"/>
              </a:rPr>
              <a:t>مهم ‌ترين </a:t>
            </a:r>
            <a:r>
              <a:rPr lang="fa-IR" sz="1300" dirty="0">
                <a:latin typeface="Estedad SemiBold" panose="02000703000000000000" pitchFamily="2" charset="-78"/>
                <a:cs typeface="Estedad SemiBold" panose="02000703000000000000" pitchFamily="2" charset="-78"/>
              </a:rPr>
              <a:t>عوامل آسيب رسان به ورزشكاران، عدم </a:t>
            </a:r>
            <a:r>
              <a:rPr lang="fa-IR" sz="1300" dirty="0" smtClean="0">
                <a:latin typeface="Estedad SemiBold" panose="02000703000000000000" pitchFamily="2" charset="-78"/>
                <a:cs typeface="Estedad SemiBold" panose="02000703000000000000" pitchFamily="2" charset="-78"/>
              </a:rPr>
              <a:t>انعطاف‌ پذيری </a:t>
            </a:r>
            <a:r>
              <a:rPr lang="fa-IR" sz="1300" dirty="0">
                <a:latin typeface="Estedad SemiBold" panose="02000703000000000000" pitchFamily="2" charset="-78"/>
                <a:cs typeface="Estedad SemiBold" panose="02000703000000000000" pitchFamily="2" charset="-78"/>
              </a:rPr>
              <a:t>است. </a:t>
            </a:r>
            <a:r>
              <a:rPr lang="fa-IR" sz="1300" dirty="0" smtClean="0">
                <a:latin typeface="Estedad SemiBold" panose="02000703000000000000" pitchFamily="2" charset="-78"/>
                <a:cs typeface="Estedad SemiBold" panose="02000703000000000000" pitchFamily="2" charset="-78"/>
              </a:rPr>
              <a:t>اگر </a:t>
            </a:r>
            <a:r>
              <a:rPr lang="fa-IR" sz="1300" dirty="0">
                <a:latin typeface="Estedad SemiBold" panose="02000703000000000000" pitchFamily="2" charset="-78"/>
                <a:cs typeface="Estedad SemiBold" panose="02000703000000000000" pitchFamily="2" charset="-78"/>
              </a:rPr>
              <a:t>ورزشكاران بدون انجام </a:t>
            </a:r>
            <a:r>
              <a:rPr lang="fa-IR" sz="1300" dirty="0" smtClean="0">
                <a:latin typeface="Estedad SemiBold" panose="02000703000000000000" pitchFamily="2" charset="-78"/>
                <a:cs typeface="Estedad SemiBold" panose="02000703000000000000" pitchFamily="2" charset="-78"/>
              </a:rPr>
              <a:t>ورزش‌ های </a:t>
            </a:r>
            <a:r>
              <a:rPr lang="fa-IR" sz="1300" dirty="0">
                <a:latin typeface="Estedad SemiBold" panose="02000703000000000000" pitchFamily="2" charset="-78"/>
                <a:cs typeface="Estedad SemiBold" panose="02000703000000000000" pitchFamily="2" charset="-78"/>
              </a:rPr>
              <a:t>كششی،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باره وارد زمين بازی شوند، ممكن است باعث آسيب به </a:t>
            </a:r>
            <a:r>
              <a:rPr lang="fa-IR" sz="1300" dirty="0" smtClean="0">
                <a:latin typeface="Estedad SemiBold" panose="02000703000000000000" pitchFamily="2" charset="-78"/>
                <a:cs typeface="Estedad SemiBold" panose="02000703000000000000" pitchFamily="2" charset="-78"/>
              </a:rPr>
              <a:t>قسمت‌ های </a:t>
            </a:r>
            <a:r>
              <a:rPr lang="fa-IR" sz="1300" dirty="0">
                <a:latin typeface="Estedad SemiBold" panose="02000703000000000000" pitchFamily="2" charset="-78"/>
                <a:cs typeface="Estedad SemiBold" panose="02000703000000000000" pitchFamily="2" charset="-78"/>
              </a:rPr>
              <a:t>مختلف بدن خود شوند</a:t>
            </a:r>
            <a:r>
              <a:rPr lang="fa-IR" sz="1300" dirty="0" smtClean="0">
                <a:latin typeface="Estedad SemiBold" panose="02000703000000000000" pitchFamily="2" charset="-78"/>
                <a:cs typeface="Estedad SemiBold" panose="02000703000000000000" pitchFamily="2" charset="-78"/>
              </a:rPr>
              <a:t>.</a:t>
            </a:r>
            <a:endParaRPr lang="fa-IR" sz="1300" dirty="0">
              <a:latin typeface="Estedad SemiBold" panose="02000703000000000000" pitchFamily="2" charset="-78"/>
              <a:cs typeface="Estedad SemiBold" panose="02000703000000000000" pitchFamily="2" charset="-78"/>
            </a:endParaRPr>
          </a:p>
        </p:txBody>
      </p:sp>
    </p:spTree>
    <p:extLst>
      <p:ext uri="{BB962C8B-B14F-4D97-AF65-F5344CB8AC3E}">
        <p14:creationId xmlns:p14="http://schemas.microsoft.com/office/powerpoint/2010/main" val="987059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95836" y="208524"/>
            <a:ext cx="11582400" cy="2492990"/>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يكی از </a:t>
            </a:r>
            <a:r>
              <a:rPr lang="fa-IR" sz="1300" dirty="0" smtClean="0">
                <a:latin typeface="Estedad SemiBold" panose="02000703000000000000" pitchFamily="2" charset="-78"/>
                <a:cs typeface="Estedad SemiBold" panose="02000703000000000000" pitchFamily="2" charset="-78"/>
              </a:rPr>
              <a:t>علت‌ های </a:t>
            </a:r>
            <a:r>
              <a:rPr lang="fa-IR" sz="1300" dirty="0">
                <a:latin typeface="Estedad SemiBold" panose="02000703000000000000" pitchFamily="2" charset="-78"/>
                <a:cs typeface="Estedad SemiBold" panose="02000703000000000000" pitchFamily="2" charset="-78"/>
              </a:rPr>
              <a:t>مهم </a:t>
            </a:r>
            <a:r>
              <a:rPr lang="fa-IR" sz="1300" dirty="0" smtClean="0">
                <a:latin typeface="Estedad SemiBold" panose="02000703000000000000" pitchFamily="2" charset="-78"/>
                <a:cs typeface="Estedad SemiBold" panose="02000703000000000000" pitchFamily="2" charset="-78"/>
              </a:rPr>
              <a:t>آسيب ‌ديدگی </a:t>
            </a:r>
            <a:r>
              <a:rPr lang="fa-IR" sz="1300" dirty="0">
                <a:latin typeface="Estedad SemiBold" panose="02000703000000000000" pitchFamily="2" charset="-78"/>
                <a:cs typeface="Estedad SemiBold" panose="02000703000000000000" pitchFamily="2" charset="-78"/>
              </a:rPr>
              <a:t>مزمن، بی توجهی به درمان به موقع </a:t>
            </a:r>
            <a:r>
              <a:rPr lang="fa-IR" sz="1300" dirty="0" smtClean="0">
                <a:latin typeface="Estedad SemiBold" panose="02000703000000000000" pitchFamily="2" charset="-78"/>
                <a:cs typeface="Estedad SemiBold" panose="02000703000000000000" pitchFamily="2" charset="-78"/>
              </a:rPr>
              <a:t>آسيب‌ های </a:t>
            </a:r>
            <a:r>
              <a:rPr lang="fa-IR" sz="1300" dirty="0">
                <a:latin typeface="Estedad SemiBold" panose="02000703000000000000" pitchFamily="2" charset="-78"/>
                <a:cs typeface="Estedad SemiBold" panose="02000703000000000000" pitchFamily="2" charset="-78"/>
              </a:rPr>
              <a:t>حاد وارده است. بسياری از </a:t>
            </a:r>
            <a:r>
              <a:rPr lang="fa-IR" sz="1300" dirty="0" smtClean="0">
                <a:latin typeface="Estedad SemiBold" panose="02000703000000000000" pitchFamily="2" charset="-78"/>
                <a:cs typeface="Estedad SemiBold" panose="02000703000000000000" pitchFamily="2" charset="-78"/>
              </a:rPr>
              <a:t>آسيب‌ های </a:t>
            </a:r>
            <a:r>
              <a:rPr lang="fa-IR" sz="1300" dirty="0">
                <a:latin typeface="Estedad SemiBold" panose="02000703000000000000" pitchFamily="2" charset="-78"/>
                <a:cs typeface="Estedad SemiBold" panose="02000703000000000000" pitchFamily="2" charset="-78"/>
              </a:rPr>
              <a:t>وارده در هندبال، به علت بروز فشار بيش از حد هنگام بازی در </a:t>
            </a:r>
            <a:r>
              <a:rPr lang="fa-IR" sz="1300" dirty="0" smtClean="0">
                <a:latin typeface="Estedad SemiBold" panose="02000703000000000000" pitchFamily="2" charset="-78"/>
                <a:cs typeface="Estedad SemiBold" panose="02000703000000000000" pitchFamily="2" charset="-78"/>
              </a:rPr>
              <a:t>قسمت ‌های </a:t>
            </a:r>
            <a:r>
              <a:rPr lang="fa-IR" sz="1300" dirty="0">
                <a:latin typeface="Estedad SemiBold" panose="02000703000000000000" pitchFamily="2" charset="-78"/>
                <a:cs typeface="Estedad SemiBold" panose="02000703000000000000" pitchFamily="2" charset="-78"/>
              </a:rPr>
              <a:t>مختلف بدن است. بيشتر ورزشكاران به اين </a:t>
            </a:r>
            <a:r>
              <a:rPr lang="fa-IR" sz="1300" dirty="0" smtClean="0">
                <a:latin typeface="Estedad SemiBold" panose="02000703000000000000" pitchFamily="2" charset="-78"/>
                <a:cs typeface="Estedad SemiBold" panose="02000703000000000000" pitchFamily="2" charset="-78"/>
              </a:rPr>
              <a:t>آسيب‌ ها </a:t>
            </a:r>
            <a:r>
              <a:rPr lang="fa-IR" sz="1300" dirty="0">
                <a:latin typeface="Estedad SemiBold" panose="02000703000000000000" pitchFamily="2" charset="-78"/>
                <a:cs typeface="Estedad SemiBold" panose="02000703000000000000" pitchFamily="2" charset="-78"/>
              </a:rPr>
              <a:t>توجهی نمی كنند و به بازی و تمرين خود ادامه می دهند، در نتيجه </a:t>
            </a:r>
            <a:r>
              <a:rPr lang="fa-IR" sz="1300" dirty="0" smtClean="0">
                <a:latin typeface="Estedad SemiBold" panose="02000703000000000000" pitchFamily="2" charset="-78"/>
                <a:cs typeface="Estedad SemiBold" panose="02000703000000000000" pitchFamily="2" charset="-78"/>
              </a:rPr>
              <a:t>آسيب‌ ديدگی </a:t>
            </a:r>
            <a:r>
              <a:rPr lang="fa-IR" sz="1300" dirty="0">
                <a:latin typeface="Estedad SemiBold" panose="02000703000000000000" pitchFamily="2" charset="-78"/>
                <a:cs typeface="Estedad SemiBold" panose="02000703000000000000" pitchFamily="2" charset="-78"/>
              </a:rPr>
              <a:t>حالت مزمن پيدا می كند. به همين علت به ورزشكاران هندبال توصيه می شود در صورت احساس ناراحتی در هر </a:t>
            </a:r>
            <a:r>
              <a:rPr lang="fa-IR" sz="1300" dirty="0" smtClean="0">
                <a:latin typeface="Estedad SemiBold" panose="02000703000000000000" pitchFamily="2" charset="-78"/>
                <a:cs typeface="Estedad SemiBold" panose="02000703000000000000" pitchFamily="2" charset="-78"/>
              </a:rPr>
              <a:t>یک </a:t>
            </a:r>
            <a:r>
              <a:rPr lang="fa-IR" sz="1300" dirty="0">
                <a:latin typeface="Estedad SemiBold" panose="02000703000000000000" pitchFamily="2" charset="-78"/>
                <a:cs typeface="Estedad SemiBold" panose="02000703000000000000" pitchFamily="2" charset="-78"/>
              </a:rPr>
              <a:t>از اعضای بدن خود، از درمان مناسب و استراحت كافی غافل نشوند.</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607" b="4838"/>
          <a:stretch/>
        </p:blipFill>
        <p:spPr>
          <a:xfrm>
            <a:off x="0" y="3434499"/>
            <a:ext cx="12192000" cy="3423502"/>
          </a:xfrm>
          <a:prstGeom prst="rect">
            <a:avLst/>
          </a:prstGeom>
        </p:spPr>
      </p:pic>
      <p:sp>
        <p:nvSpPr>
          <p:cNvPr id="5" name="Rectangle 4"/>
          <p:cNvSpPr/>
          <p:nvPr/>
        </p:nvSpPr>
        <p:spPr>
          <a:xfrm>
            <a:off x="-1" y="3434498"/>
            <a:ext cx="12192001" cy="34235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141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93</a:t>
            </a:fld>
            <a:endParaRPr lang="en-US" dirty="0"/>
          </a:p>
        </p:txBody>
      </p:sp>
      <p:sp>
        <p:nvSpPr>
          <p:cNvPr id="7" name="TextBox 6"/>
          <p:cNvSpPr txBox="1"/>
          <p:nvPr/>
        </p:nvSpPr>
        <p:spPr>
          <a:xfrm>
            <a:off x="345989" y="141289"/>
            <a:ext cx="11605219" cy="2492990"/>
          </a:xfrm>
          <a:prstGeom prst="rect">
            <a:avLst/>
          </a:prstGeom>
          <a:noFill/>
        </p:spPr>
        <p:txBody>
          <a:bodyPr wrap="square" rtlCol="0">
            <a:spAutoFit/>
          </a:bodyPr>
          <a:lstStyle/>
          <a:p>
            <a:pPr algn="just" rtl="1">
              <a:lnSpc>
                <a:spcPct val="400000"/>
              </a:lnSpc>
            </a:pPr>
            <a:r>
              <a:rPr lang="fa-IR" sz="1300" dirty="0">
                <a:latin typeface="Estedad SemiBold" panose="02000703000000000000" pitchFamily="2" charset="-78"/>
                <a:cs typeface="Estedad SemiBold" panose="02000703000000000000" pitchFamily="2" charset="-78"/>
              </a:rPr>
              <a:t>بعضی از ورزشكاران به علت مهارت نداشتن در </a:t>
            </a:r>
            <a:r>
              <a:rPr lang="fa-IR" sz="1300" dirty="0" smtClean="0">
                <a:latin typeface="Estedad SemiBold" panose="02000703000000000000" pitchFamily="2" charset="-78"/>
                <a:cs typeface="Estedad SemiBold" panose="02000703000000000000" pitchFamily="2" charset="-78"/>
              </a:rPr>
              <a:t>تكنیک ‌های </a:t>
            </a:r>
            <a:r>
              <a:rPr lang="fa-IR" sz="1300" dirty="0">
                <a:latin typeface="Estedad SemiBold" panose="02000703000000000000" pitchFamily="2" charset="-78"/>
                <a:cs typeface="Estedad SemiBold" panose="02000703000000000000" pitchFamily="2" charset="-78"/>
              </a:rPr>
              <a:t>ورزش هندبال، از حركات </a:t>
            </a:r>
            <a:r>
              <a:rPr lang="fa-IR" sz="1300" dirty="0" smtClean="0">
                <a:latin typeface="Estedad SemiBold" panose="02000703000000000000" pitchFamily="2" charset="-78"/>
                <a:cs typeface="Estedad SemiBold" panose="02000703000000000000" pitchFamily="2" charset="-78"/>
              </a:rPr>
              <a:t>غير فنی </a:t>
            </a:r>
            <a:r>
              <a:rPr lang="fa-IR" sz="1300" dirty="0">
                <a:latin typeface="Estedad SemiBold" panose="02000703000000000000" pitchFamily="2" charset="-78"/>
                <a:cs typeface="Estedad SemiBold" panose="02000703000000000000" pitchFamily="2" charset="-78"/>
              </a:rPr>
              <a:t>و عجيب </a:t>
            </a:r>
            <a:r>
              <a:rPr lang="fa-IR" sz="1300" dirty="0" smtClean="0">
                <a:latin typeface="Estedad SemiBold" panose="02000703000000000000" pitchFamily="2" charset="-78"/>
                <a:cs typeface="Estedad SemiBold" panose="02000703000000000000" pitchFamily="2" charset="-78"/>
              </a:rPr>
              <a:t>برای </a:t>
            </a:r>
            <a:r>
              <a:rPr lang="fa-IR" sz="1300" dirty="0">
                <a:latin typeface="Estedad SemiBold" panose="02000703000000000000" pitchFamily="2" charset="-78"/>
                <a:cs typeface="Estedad SemiBold" panose="02000703000000000000" pitchFamily="2" charset="-78"/>
              </a:rPr>
              <a:t>پوشاندن ضعف خود استفاده </a:t>
            </a:r>
            <a:r>
              <a:rPr lang="fa-IR" sz="1300" dirty="0" smtClean="0">
                <a:latin typeface="Estedad SemiBold" panose="02000703000000000000" pitchFamily="2" charset="-78"/>
                <a:cs typeface="Estedad SemiBold" panose="02000703000000000000" pitchFamily="2" charset="-78"/>
              </a:rPr>
              <a:t>میكنند</a:t>
            </a:r>
            <a:r>
              <a:rPr lang="fa-IR" sz="1300" dirty="0">
                <a:latin typeface="Estedad SemiBold" panose="02000703000000000000" pitchFamily="2" charset="-78"/>
                <a:cs typeface="Estedad SemiBold" panose="02000703000000000000" pitchFamily="2" charset="-78"/>
              </a:rPr>
              <a:t>،</a:t>
            </a:r>
            <a:r>
              <a:rPr lang="fa-IR" sz="1300" dirty="0" smtClean="0">
                <a:latin typeface="Estedad SemiBold" panose="02000703000000000000" pitchFamily="2" charset="-78"/>
                <a:cs typeface="Estedad SemiBold" panose="02000703000000000000" pitchFamily="2" charset="-78"/>
              </a:rPr>
              <a:t> </a:t>
            </a:r>
            <a:r>
              <a:rPr lang="fa-IR" sz="1300" dirty="0">
                <a:latin typeface="Estedad SemiBold" panose="02000703000000000000" pitchFamily="2" charset="-78"/>
                <a:cs typeface="Estedad SemiBold" panose="02000703000000000000" pitchFamily="2" charset="-78"/>
              </a:rPr>
              <a:t>اين كار آسيب شدیدی به بدن ورزشكار وارد می كند. توصيه </a:t>
            </a:r>
            <a:r>
              <a:rPr lang="fa-IR" sz="1300" dirty="0" smtClean="0">
                <a:latin typeface="Estedad SemiBold" panose="02000703000000000000" pitchFamily="2" charset="-78"/>
                <a:cs typeface="Estedad SemiBold" panose="02000703000000000000" pitchFamily="2" charset="-78"/>
              </a:rPr>
              <a:t>میشود كه </a:t>
            </a:r>
            <a:r>
              <a:rPr lang="fa-IR" sz="1300" dirty="0">
                <a:latin typeface="Estedad SemiBold" panose="02000703000000000000" pitchFamily="2" charset="-78"/>
                <a:cs typeface="Estedad SemiBold" panose="02000703000000000000" pitchFamily="2" charset="-78"/>
              </a:rPr>
              <a:t>ورزشكاران به جای انجام حركات </a:t>
            </a:r>
            <a:r>
              <a:rPr lang="fa-IR" sz="1300" dirty="0" smtClean="0">
                <a:latin typeface="Estedad SemiBold" panose="02000703000000000000" pitchFamily="2" charset="-78"/>
                <a:cs typeface="Estedad SemiBold" panose="02000703000000000000" pitchFamily="2" charset="-78"/>
              </a:rPr>
              <a:t>غير فنی</a:t>
            </a:r>
            <a:r>
              <a:rPr lang="fa-IR" sz="1300" dirty="0">
                <a:latin typeface="Estedad SemiBold" panose="02000703000000000000" pitchFamily="2" charset="-78"/>
                <a:cs typeface="Estedad SemiBold" panose="02000703000000000000" pitchFamily="2" charset="-78"/>
              </a:rPr>
              <a:t>، تمرين بيشتری بكنند تا </a:t>
            </a:r>
            <a:r>
              <a:rPr lang="fa-IR" sz="1300" dirty="0" smtClean="0">
                <a:latin typeface="Estedad SemiBold" panose="02000703000000000000" pitchFamily="2" charset="-78"/>
                <a:cs typeface="Estedad SemiBold" panose="02000703000000000000" pitchFamily="2" charset="-78"/>
              </a:rPr>
              <a:t>تكنیک ‌های </a:t>
            </a:r>
            <a:r>
              <a:rPr lang="fa-IR" sz="1300" dirty="0">
                <a:latin typeface="Estedad SemiBold" panose="02000703000000000000" pitchFamily="2" charset="-78"/>
                <a:cs typeface="Estedad SemiBold" panose="02000703000000000000" pitchFamily="2" charset="-78"/>
              </a:rPr>
              <a:t>اين </a:t>
            </a:r>
            <a:r>
              <a:rPr lang="fa-IR" sz="1300" dirty="0" smtClean="0">
                <a:latin typeface="Estedad SemiBold" panose="02000703000000000000" pitchFamily="2" charset="-78"/>
                <a:cs typeface="Estedad SemiBold" panose="02000703000000000000" pitchFamily="2" charset="-78"/>
              </a:rPr>
              <a:t>ورزش‌ را </a:t>
            </a:r>
            <a:r>
              <a:rPr lang="fa-IR" sz="1300" dirty="0">
                <a:latin typeface="Estedad SemiBold" panose="02000703000000000000" pitchFamily="2" charset="-78"/>
                <a:cs typeface="Estedad SemiBold" panose="02000703000000000000" pitchFamily="2" charset="-78"/>
              </a:rPr>
              <a:t>به درستی ياد بگيرند. اگر ورزشكاران بتوانند اين نكات را رعايت كنند می توانند تا حد زيادی از </a:t>
            </a:r>
            <a:r>
              <a:rPr lang="fa-IR" sz="1300" dirty="0" smtClean="0">
                <a:latin typeface="Estedad SemiBold" panose="02000703000000000000" pitchFamily="2" charset="-78"/>
                <a:cs typeface="Estedad SemiBold" panose="02000703000000000000" pitchFamily="2" charset="-78"/>
              </a:rPr>
              <a:t>آسيب ‌های </a:t>
            </a:r>
            <a:r>
              <a:rPr lang="fa-IR" sz="1300" dirty="0">
                <a:latin typeface="Estedad SemiBold" panose="02000703000000000000" pitchFamily="2" charset="-78"/>
                <a:cs typeface="Estedad SemiBold" panose="02000703000000000000" pitchFamily="2" charset="-78"/>
              </a:rPr>
              <a:t>وارده به بدن خود پيشگيری كنند.</a:t>
            </a:r>
          </a:p>
        </p:txBody>
      </p:sp>
    </p:spTree>
    <p:extLst>
      <p:ext uri="{BB962C8B-B14F-4D97-AF65-F5344CB8AC3E}">
        <p14:creationId xmlns:p14="http://schemas.microsoft.com/office/powerpoint/2010/main" val="27722172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55"/>
            <a:ext cx="12192000" cy="1609344"/>
          </a:xfrm>
        </p:spPr>
        <p:txBody>
          <a:bodyPr>
            <a:normAutofit/>
          </a:bodyPr>
          <a:lstStyle/>
          <a:p>
            <a:pPr algn="ctr" rtl="1"/>
            <a:r>
              <a:rPr lang="fa-IR" sz="4000" dirty="0" smtClean="0">
                <a:latin typeface="Estedad SemiBold" panose="02000703000000000000" pitchFamily="2" charset="-78"/>
                <a:cs typeface="Estedad SemiBold" panose="02000703000000000000" pitchFamily="2" charset="-78"/>
              </a:rPr>
              <a:t>منابع</a:t>
            </a:r>
            <a:endParaRPr lang="en-US" sz="4000" dirty="0">
              <a:latin typeface="Estedad SemiBold" panose="02000703000000000000" pitchFamily="2" charset="-78"/>
              <a:cs typeface="Estedad SemiBold" panose="02000703000000000000" pitchFamily="2" charset="-78"/>
            </a:endParaRPr>
          </a:p>
        </p:txBody>
      </p:sp>
      <p:sp>
        <p:nvSpPr>
          <p:cNvPr id="3" name="Content Placeholder 2"/>
          <p:cNvSpPr>
            <a:spLocks noGrp="1"/>
          </p:cNvSpPr>
          <p:nvPr>
            <p:ph idx="1"/>
          </p:nvPr>
        </p:nvSpPr>
        <p:spPr>
          <a:xfrm>
            <a:off x="3949700" y="1837112"/>
            <a:ext cx="7820014" cy="4050792"/>
          </a:xfrm>
        </p:spPr>
        <p:txBody>
          <a:bodyPr>
            <a:noAutofit/>
          </a:bodyPr>
          <a:lstStyle/>
          <a:p>
            <a:pPr algn="just" rtl="1">
              <a:lnSpc>
                <a:spcPct val="250000"/>
              </a:lnSpc>
            </a:pPr>
            <a:r>
              <a:rPr lang="fa-IR" sz="1200" dirty="0" smtClean="0">
                <a:solidFill>
                  <a:srgbClr val="FF0000"/>
                </a:solidFill>
                <a:latin typeface="Estedad SemiBold" panose="02000703000000000000" pitchFamily="2" charset="-78"/>
                <a:cs typeface="Estedad SemiBold" panose="02000703000000000000" pitchFamily="2" charset="-78"/>
              </a:rPr>
              <a:t>پاورپوینت مارکت</a:t>
            </a:r>
            <a:r>
              <a:rPr lang="en-US" sz="1200" dirty="0" smtClean="0">
                <a:solidFill>
                  <a:srgbClr val="FF0000"/>
                </a:solidFill>
                <a:latin typeface="Estedad SemiBold" panose="02000703000000000000" pitchFamily="2" charset="-78"/>
                <a:cs typeface="Estedad SemiBold" panose="02000703000000000000" pitchFamily="2" charset="-78"/>
              </a:rPr>
              <a:t>			  	</a:t>
            </a:r>
            <a:r>
              <a:rPr lang="en-US" sz="1200" dirty="0">
                <a:solidFill>
                  <a:srgbClr val="FF0000"/>
                </a:solidFill>
                <a:latin typeface="Estedad SemiBold" panose="02000703000000000000" pitchFamily="2" charset="-78"/>
                <a:cs typeface="Estedad SemiBold" panose="02000703000000000000" pitchFamily="2" charset="-78"/>
              </a:rPr>
              <a:t> </a:t>
            </a:r>
            <a:r>
              <a:rPr lang="en-US" sz="1200" dirty="0" smtClean="0">
                <a:solidFill>
                  <a:srgbClr val="FF0000"/>
                </a:solidFill>
                <a:latin typeface="Estedad SemiBold" panose="02000703000000000000" pitchFamily="2" charset="-78"/>
                <a:cs typeface="Estedad SemiBold" panose="02000703000000000000" pitchFamily="2" charset="-78"/>
              </a:rPr>
              <a:t> https://PowerPointMarket.ir </a:t>
            </a:r>
            <a:r>
              <a:rPr lang="fa-IR" sz="1200" dirty="0" smtClean="0">
                <a:solidFill>
                  <a:srgbClr val="FF0000"/>
                </a:solidFill>
                <a:latin typeface="Estedad SemiBold" panose="02000703000000000000" pitchFamily="2" charset="-78"/>
                <a:cs typeface="Estedad SemiBold" panose="02000703000000000000" pitchFamily="2" charset="-78"/>
              </a:rPr>
              <a:t>  </a:t>
            </a:r>
          </a:p>
          <a:p>
            <a:pPr algn="just" rtl="1">
              <a:lnSpc>
                <a:spcPct val="250000"/>
              </a:lnSpc>
            </a:pPr>
            <a:r>
              <a:rPr lang="fa-IR" sz="1200" dirty="0">
                <a:latin typeface="Estedad SemiBold" panose="02000703000000000000" pitchFamily="2" charset="-78"/>
                <a:cs typeface="Estedad SemiBold" panose="02000703000000000000" pitchFamily="2" charset="-78"/>
              </a:rPr>
              <a:t>وبسایت رسمی فدراسیون بین المللی </a:t>
            </a:r>
            <a:r>
              <a:rPr lang="fa-IR" sz="1200" dirty="0" smtClean="0">
                <a:latin typeface="Estedad SemiBold" panose="02000703000000000000" pitchFamily="2" charset="-78"/>
                <a:cs typeface="Estedad SemiBold" panose="02000703000000000000" pitchFamily="2" charset="-78"/>
              </a:rPr>
              <a:t>هندبال</a:t>
            </a:r>
          </a:p>
          <a:p>
            <a:pPr algn="just" rtl="1">
              <a:lnSpc>
                <a:spcPct val="250000"/>
              </a:lnSpc>
            </a:pPr>
            <a:r>
              <a:rPr lang="fa-IR" sz="1200" dirty="0" smtClean="0">
                <a:latin typeface="Estedad SemiBold" panose="02000703000000000000" pitchFamily="2" charset="-78"/>
                <a:cs typeface="Estedad SemiBold" panose="02000703000000000000" pitchFamily="2" charset="-78"/>
              </a:rPr>
              <a:t>فدراسیون هندبال جمهوری اسلامی ایران</a:t>
            </a:r>
          </a:p>
          <a:p>
            <a:pPr algn="just" rtl="1">
              <a:lnSpc>
                <a:spcPct val="250000"/>
              </a:lnSpc>
            </a:pPr>
            <a:r>
              <a:rPr lang="fa-IR" sz="1200" dirty="0" smtClean="0">
                <a:latin typeface="Estedad SemiBold" panose="02000703000000000000" pitchFamily="2" charset="-78"/>
                <a:cs typeface="Estedad SemiBold" panose="02000703000000000000" pitchFamily="2" charset="-78"/>
              </a:rPr>
              <a:t>کتاب هندبال (پودمان 2)</a:t>
            </a:r>
          </a:p>
          <a:p>
            <a:pPr algn="just" rtl="1">
              <a:lnSpc>
                <a:spcPct val="250000"/>
              </a:lnSpc>
            </a:pPr>
            <a:r>
              <a:rPr lang="fa-IR" sz="1200" dirty="0">
                <a:latin typeface="Estedad SemiBold" panose="02000703000000000000" pitchFamily="2" charset="-78"/>
                <a:cs typeface="Estedad SemiBold" panose="02000703000000000000" pitchFamily="2" charset="-78"/>
              </a:rPr>
              <a:t>آموزش تکنیک و تاکتیک های </a:t>
            </a:r>
            <a:r>
              <a:rPr lang="fa-IR" sz="1200" dirty="0" smtClean="0">
                <a:latin typeface="Estedad SemiBold" panose="02000703000000000000" pitchFamily="2" charset="-78"/>
                <a:cs typeface="Estedad SemiBold" panose="02000703000000000000" pitchFamily="2" charset="-78"/>
              </a:rPr>
              <a:t>هندبال (عباس حسینیان)</a:t>
            </a:r>
          </a:p>
          <a:p>
            <a:pPr algn="just" rtl="1">
              <a:lnSpc>
                <a:spcPct val="250000"/>
              </a:lnSpc>
            </a:pPr>
            <a:r>
              <a:rPr lang="fa-IR" sz="1200" dirty="0">
                <a:latin typeface="Estedad SemiBold" panose="02000703000000000000" pitchFamily="2" charset="-78"/>
                <a:cs typeface="Estedad SemiBold" panose="02000703000000000000" pitchFamily="2" charset="-78"/>
              </a:rPr>
              <a:t>نام گذاری سیستم های حمله و دفاع هندبال (مینو دخت ملکیان، گروه آموزش درس تربیت بدنی شهر تهران)</a:t>
            </a:r>
            <a:endParaRPr lang="en-US" sz="1200" dirty="0" smtClean="0">
              <a:latin typeface="Estedad SemiBold" panose="02000703000000000000" pitchFamily="2" charset="-78"/>
              <a:cs typeface="Estedad SemiBold" panose="02000703000000000000" pitchFamily="2" charset="-78"/>
            </a:endParaRPr>
          </a:p>
          <a:p>
            <a:pPr algn="just" rtl="1">
              <a:lnSpc>
                <a:spcPct val="250000"/>
              </a:lnSpc>
            </a:pPr>
            <a:r>
              <a:rPr lang="fa-IR" sz="1200" dirty="0" smtClean="0">
                <a:latin typeface="Estedad SemiBold" panose="02000703000000000000" pitchFamily="2" charset="-78"/>
                <a:cs typeface="Estedad SemiBold" panose="02000703000000000000" pitchFamily="2" charset="-78"/>
              </a:rPr>
              <a:t>مطالب و تصاویری از وبگاه های فارسی و لاتین زبان (ستاره، ویکی پدیا، باشگام، نمناک، هندبال نیوز ایوان)</a:t>
            </a:r>
          </a:p>
        </p:txBody>
      </p:sp>
      <p:sp>
        <p:nvSpPr>
          <p:cNvPr id="4" name="Slide Number Placeholder 3"/>
          <p:cNvSpPr>
            <a:spLocks noGrp="1"/>
          </p:cNvSpPr>
          <p:nvPr>
            <p:ph type="sldNum" sz="quarter" idx="12"/>
          </p:nvPr>
        </p:nvSpPr>
        <p:spPr/>
        <p:txBody>
          <a:bodyPr/>
          <a:lstStyle/>
          <a:p>
            <a:fld id="{4FAB73BC-B049-4115-A692-8D63A059BFB8}" type="slidenum">
              <a:rPr lang="en-US" smtClean="0"/>
              <a:t>94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55" y="227768"/>
            <a:ext cx="5035937" cy="3726873"/>
          </a:xfrm>
          <a:prstGeom prst="rect">
            <a:avLst/>
          </a:prstGeom>
        </p:spPr>
      </p:pic>
    </p:spTree>
    <p:extLst>
      <p:ext uri="{BB962C8B-B14F-4D97-AF65-F5344CB8AC3E}">
        <p14:creationId xmlns:p14="http://schemas.microsoft.com/office/powerpoint/2010/main" val="1036187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ysClr val="windowText" lastClr="000000"/>
      </a:dk1>
      <a:lt1>
        <a:sysClr val="window" lastClr="FFFFFF"/>
      </a:lt1>
      <a:dk2>
        <a:srgbClr val="0E5580"/>
      </a:dk2>
      <a:lt2>
        <a:srgbClr val="EBEBEB"/>
      </a:lt2>
      <a:accent1>
        <a:srgbClr val="FFC000"/>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3005</TotalTime>
  <Words>5322</Words>
  <Application>Microsoft Office PowerPoint</Application>
  <PresentationFormat>Widescreen</PresentationFormat>
  <Paragraphs>375</Paragraphs>
  <Slides>94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Rockwell Condensed</vt:lpstr>
      <vt:lpstr>Estedad SemiBold</vt:lpstr>
      <vt:lpstr>Calibri</vt:lpstr>
      <vt:lpstr>Arial</vt:lpstr>
      <vt:lpstr>Wingdings</vt:lpstr>
      <vt:lpstr>Comic Sans MS</vt:lpstr>
      <vt:lpstr>Rockwell</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هندبال</dc:title>
  <dc:creator>PowerpointMarket.ir</dc:creator>
  <cp:keywords>ورزش</cp:keywords>
  <cp:lastModifiedBy>artabazz</cp:lastModifiedBy>
  <cp:revision>572</cp:revision>
  <dcterms:created xsi:type="dcterms:W3CDTF">2022-07-10T13:18:00Z</dcterms:created>
  <dcterms:modified xsi:type="dcterms:W3CDTF">2022-08-25T00:34:28Z</dcterms:modified>
  <cp:category>علوم ورزشی</cp:category>
</cp:coreProperties>
</file>